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40690800" cx="40690800"/>
  <p:notesSz cx="7077075" cy="9363075"/>
  <p:embeddedFontLst>
    <p:embeddedFont>
      <p:font typeface="Libre Franklin"/>
      <p:regular r:id="rId8"/>
      <p:bold r:id="rId9"/>
      <p:italic r:id="rId10"/>
      <p:boldItalic r:id="rId11"/>
    </p:embeddedFont>
    <p:embeddedFont>
      <p:font typeface="Libre Franklin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97">
          <p15:clr>
            <a:srgbClr val="A4A3A4"/>
          </p15:clr>
        </p15:guide>
        <p15:guide id="2" pos="14664">
          <p15:clr>
            <a:srgbClr val="A4A3A4"/>
          </p15:clr>
        </p15:guide>
        <p15:guide id="3" orient="horz" pos="12816">
          <p15:clr>
            <a:srgbClr val="A4A3A4"/>
          </p15:clr>
        </p15:guide>
        <p15:guide id="4" pos="12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7F6A8C-E7F0-407C-821E-ADE29197BB0C}">
  <a:tblStyle styleId="{267F6A8C-E7F0-407C-821E-ADE29197BB0C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8F4FC"/>
          </a:solidFill>
        </a:fill>
      </a:tcStyle>
    </a:wholeTbl>
    <a:band1H>
      <a:tcTxStyle/>
      <a:tcStyle>
        <a:fill>
          <a:solidFill>
            <a:srgbClr val="F1E8F8"/>
          </a:solidFill>
        </a:fill>
      </a:tcStyle>
    </a:band1H>
    <a:band2H>
      <a:tcTxStyle/>
    </a:band2H>
    <a:band1V>
      <a:tcTxStyle/>
      <a:tcStyle>
        <a:fill>
          <a:solidFill>
            <a:srgbClr val="F1E8F8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97" orient="horz"/>
        <p:guide pos="14664"/>
        <p:guide pos="12816" orient="horz"/>
        <p:guide pos="128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Franklin-boldItalic.fntdata"/><Relationship Id="rId10" Type="http://schemas.openxmlformats.org/officeDocument/2006/relationships/font" Target="fonts/LibreFranklin-italic.fntdata"/><Relationship Id="rId13" Type="http://schemas.openxmlformats.org/officeDocument/2006/relationships/font" Target="fonts/LibreFranklinMedium-bold.fntdata"/><Relationship Id="rId12" Type="http://schemas.openxmlformats.org/officeDocument/2006/relationships/font" Target="fonts/LibreFranklin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LibreFranklin-bold.fntdata"/><Relationship Id="rId15" Type="http://schemas.openxmlformats.org/officeDocument/2006/relationships/font" Target="fonts/LibreFranklinMedium-boldItalic.fntdata"/><Relationship Id="rId14" Type="http://schemas.openxmlformats.org/officeDocument/2006/relationships/font" Target="fonts/LibreFranklin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782763" y="701675"/>
            <a:ext cx="3513137" cy="351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4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1782763" y="701675"/>
            <a:ext cx="3513137" cy="351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3662178" y="2170176"/>
            <a:ext cx="33468187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9776050" y="416539"/>
            <a:ext cx="21240443" cy="33468187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20199404" y="10930964"/>
            <a:ext cx="27758285" cy="9155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1549465" y="2114625"/>
            <a:ext cx="27758285" cy="26788111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0" y="15711176"/>
            <a:ext cx="15894843" cy="2497963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10581" y="-5477"/>
            <a:ext cx="40701390" cy="40696287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 rot="-2460000">
            <a:off x="3636165" y="10267080"/>
            <a:ext cx="25136370" cy="7145549"/>
          </a:xfrm>
          <a:prstGeom prst="rect">
            <a:avLst/>
          </a:prstGeom>
          <a:noFill/>
          <a:ln>
            <a:noFill/>
          </a:ln>
        </p:spPr>
        <p:txBody>
          <a:bodyPr anchorCtr="0" anchor="b" bIns="1860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3"/>
              <a:buFont typeface="Libre Franklin Medium"/>
              <a:buNone/>
              <a:defRPr sz="106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 rot="-2460000">
            <a:off x="5394649" y="14660833"/>
            <a:ext cx="28974531" cy="1953608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18600">
            <a:normAutofit/>
          </a:bodyPr>
          <a:lstStyle>
            <a:lvl1pPr lvl="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4596"/>
              <a:buNone/>
              <a:defRPr b="0" i="0" sz="4596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1004"/>
              </a:spcBef>
              <a:spcAft>
                <a:spcPts val="0"/>
              </a:spcAft>
              <a:buSzPts val="541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4"/>
              </a:spcBef>
              <a:spcAft>
                <a:spcPts val="0"/>
              </a:spcAft>
              <a:buSzPts val="54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4"/>
              </a:spcBef>
              <a:spcAft>
                <a:spcPts val="0"/>
              </a:spcAft>
              <a:buSzPts val="541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4"/>
              </a:spcBef>
              <a:spcAft>
                <a:spcPts val="0"/>
              </a:spcAft>
              <a:buSzPts val="541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4"/>
              </a:spcBef>
              <a:spcAft>
                <a:spcPts val="0"/>
              </a:spcAft>
              <a:buSzPts val="459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4"/>
              </a:spcBef>
              <a:spcAft>
                <a:spcPts val="0"/>
              </a:spcAft>
              <a:buSzPts val="459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4"/>
              </a:spcBef>
              <a:spcAft>
                <a:spcPts val="0"/>
              </a:spcAft>
              <a:buSzPts val="459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4"/>
              </a:spcBef>
              <a:spcAft>
                <a:spcPts val="0"/>
              </a:spcAft>
              <a:buSzPts val="4596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3662178" y="2170176"/>
            <a:ext cx="33468187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3662178" y="6530411"/>
            <a:ext cx="33468187" cy="212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1004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-10581" y="-5477"/>
            <a:ext cx="40701390" cy="40696287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20" y="15711176"/>
            <a:ext cx="15894843" cy="2497963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 rot="-2460000">
            <a:off x="3646328" y="10245322"/>
            <a:ext cx="25146917" cy="7164558"/>
          </a:xfrm>
          <a:prstGeom prst="rect">
            <a:avLst/>
          </a:prstGeom>
          <a:noFill/>
          <a:ln>
            <a:noFill/>
          </a:ln>
        </p:spPr>
        <p:txBody>
          <a:bodyPr anchorCtr="0" anchor="b" bIns="1860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3"/>
              <a:buFont typeface="Libre Franklin Medium"/>
              <a:buNone/>
              <a:defRPr b="0" i="0" sz="10663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 rot="-2460000">
            <a:off x="5411881" y="14645278"/>
            <a:ext cx="28971848" cy="1953155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4596"/>
              <a:buNone/>
              <a:defRPr b="0" i="0" sz="4596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1004"/>
              </a:spcBef>
              <a:spcAft>
                <a:spcPts val="0"/>
              </a:spcAft>
              <a:buSzPts val="6068"/>
              <a:buNone/>
              <a:defRPr sz="6068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4"/>
              </a:spcBef>
              <a:spcAft>
                <a:spcPts val="0"/>
              </a:spcAft>
              <a:buSzPts val="5415"/>
              <a:buNone/>
              <a:defRPr sz="5415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4"/>
              </a:spcBef>
              <a:spcAft>
                <a:spcPts val="0"/>
              </a:spcAft>
              <a:buSzPts val="4596"/>
              <a:buNone/>
              <a:defRPr sz="4596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4"/>
              </a:spcBef>
              <a:spcAft>
                <a:spcPts val="0"/>
              </a:spcAft>
              <a:buSzPts val="4596"/>
              <a:buNone/>
              <a:defRPr sz="4596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4"/>
              </a:spcBef>
              <a:spcAft>
                <a:spcPts val="0"/>
              </a:spcAft>
              <a:buSzPts val="4596"/>
              <a:buNone/>
              <a:defRPr sz="4596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4"/>
              </a:spcBef>
              <a:spcAft>
                <a:spcPts val="0"/>
              </a:spcAft>
              <a:buSzPts val="4596"/>
              <a:buNone/>
              <a:defRPr sz="4596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4"/>
              </a:spcBef>
              <a:spcAft>
                <a:spcPts val="0"/>
              </a:spcAft>
              <a:buSzPts val="4596"/>
              <a:buNone/>
              <a:defRPr sz="4596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4"/>
              </a:spcBef>
              <a:spcAft>
                <a:spcPts val="0"/>
              </a:spcAft>
              <a:buSzPts val="4596"/>
              <a:buNone/>
              <a:defRPr sz="4596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" type="body"/>
          </p:nvPr>
        </p:nvSpPr>
        <p:spPr>
          <a:xfrm>
            <a:off x="3662186" y="6510546"/>
            <a:ext cx="14241782" cy="22027292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9350"/>
              <a:buNone/>
              <a:defRPr sz="9350"/>
            </a:lvl1pPr>
            <a:lvl2pPr indent="-738886" lvl="1" marL="914400" algn="l">
              <a:spcBef>
                <a:spcPts val="1004"/>
              </a:spcBef>
              <a:spcAft>
                <a:spcPts val="0"/>
              </a:spcAft>
              <a:buSzPts val="8036"/>
              <a:buChar char="▪"/>
              <a:defRPr sz="8036"/>
            </a:lvl2pPr>
            <a:lvl3pPr indent="-655638" lvl="2" marL="13716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3pPr>
            <a:lvl4pPr indent="-613918" lvl="3" marL="18288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4pPr>
            <a:lvl5pPr indent="-613918" lvl="4" marL="22860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5pPr>
            <a:lvl6pPr indent="-613918" lvl="5" marL="27432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6pPr>
            <a:lvl7pPr indent="-613918" lvl="6" marL="32004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7pPr>
            <a:lvl8pPr indent="-613918" lvl="7" marL="36576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8pPr>
            <a:lvl9pPr indent="-613918" lvl="8" marL="41148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20915083" y="6510546"/>
            <a:ext cx="14241782" cy="22027292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9350"/>
              <a:buNone/>
              <a:defRPr sz="9350"/>
            </a:lvl1pPr>
            <a:lvl2pPr indent="-738886" lvl="1" marL="914400" algn="l">
              <a:spcBef>
                <a:spcPts val="1004"/>
              </a:spcBef>
              <a:spcAft>
                <a:spcPts val="0"/>
              </a:spcAft>
              <a:buSzPts val="8036"/>
              <a:buChar char="▪"/>
              <a:defRPr sz="8036"/>
            </a:lvl2pPr>
            <a:lvl3pPr indent="-655638" lvl="2" marL="13716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3pPr>
            <a:lvl4pPr indent="-613918" lvl="3" marL="18288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4pPr>
            <a:lvl5pPr indent="-613918" lvl="4" marL="22860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5pPr>
            <a:lvl6pPr indent="-613918" lvl="5" marL="27432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6pPr>
            <a:lvl7pPr indent="-613918" lvl="6" marL="32004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7pPr>
            <a:lvl8pPr indent="-613918" lvl="7" marL="36576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8pPr>
            <a:lvl9pPr indent="-613918" lvl="8" marL="41148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3662178" y="2170176"/>
            <a:ext cx="33468187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662178" y="2170176"/>
            <a:ext cx="33468187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662186" y="6510528"/>
            <a:ext cx="14241782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4596"/>
              <a:buNone/>
              <a:defRPr b="0" sz="4596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1004"/>
              </a:spcBef>
              <a:spcAft>
                <a:spcPts val="0"/>
              </a:spcAft>
              <a:buSzPts val="6725"/>
              <a:buNone/>
              <a:defRPr b="1" sz="6725"/>
            </a:lvl2pPr>
            <a:lvl3pPr indent="-228600" lvl="2" marL="1371600" algn="l">
              <a:spcBef>
                <a:spcPts val="1004"/>
              </a:spcBef>
              <a:spcAft>
                <a:spcPts val="0"/>
              </a:spcAft>
              <a:buSzPts val="6068"/>
              <a:buNone/>
              <a:defRPr b="1" sz="6068"/>
            </a:lvl3pPr>
            <a:lvl4pPr indent="-228600" lvl="3" marL="18288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4pPr>
            <a:lvl5pPr indent="-228600" lvl="4" marL="22860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5pPr>
            <a:lvl6pPr indent="-228600" lvl="5" marL="27432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6pPr>
            <a:lvl7pPr indent="-228600" lvl="6" marL="32004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7pPr>
            <a:lvl8pPr indent="-228600" lvl="7" marL="36576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8pPr>
            <a:lvl9pPr indent="-228600" lvl="8" marL="41148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3645228" y="10097643"/>
            <a:ext cx="14241782" cy="18446496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8036"/>
              <a:buNone/>
              <a:defRPr sz="8036"/>
            </a:lvl1pPr>
            <a:lvl2pPr indent="-655638" lvl="1" marL="9144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2pPr>
            <a:lvl3pPr indent="-613918" lvl="2" marL="13716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3pPr>
            <a:lvl4pPr indent="-572452" lvl="3" marL="18288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4pPr>
            <a:lvl5pPr indent="-572452" lvl="4" marL="22860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5pPr>
            <a:lvl6pPr indent="-572452" lvl="5" marL="27432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6pPr>
            <a:lvl7pPr indent="-572452" lvl="6" marL="32004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7pPr>
            <a:lvl8pPr indent="-572452" lvl="7" marL="36576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8pPr>
            <a:lvl9pPr indent="-572453" lvl="8" marL="41148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20915083" y="6510528"/>
            <a:ext cx="14241782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4596"/>
              <a:buNone/>
              <a:defRPr b="0" sz="4596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1004"/>
              </a:spcBef>
              <a:spcAft>
                <a:spcPts val="0"/>
              </a:spcAft>
              <a:buSzPts val="6725"/>
              <a:buNone/>
              <a:defRPr b="1" sz="6725"/>
            </a:lvl2pPr>
            <a:lvl3pPr indent="-228600" lvl="2" marL="1371600" algn="l">
              <a:spcBef>
                <a:spcPts val="1004"/>
              </a:spcBef>
              <a:spcAft>
                <a:spcPts val="0"/>
              </a:spcAft>
              <a:buSzPts val="6068"/>
              <a:buNone/>
              <a:defRPr b="1" sz="6068"/>
            </a:lvl3pPr>
            <a:lvl4pPr indent="-228600" lvl="3" marL="18288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4pPr>
            <a:lvl5pPr indent="-228600" lvl="4" marL="22860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5pPr>
            <a:lvl6pPr indent="-228600" lvl="5" marL="27432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6pPr>
            <a:lvl7pPr indent="-228600" lvl="6" marL="32004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7pPr>
            <a:lvl8pPr indent="-228600" lvl="7" marL="36576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8pPr>
            <a:lvl9pPr indent="-228600" lvl="8" marL="4114800" algn="l">
              <a:spcBef>
                <a:spcPts val="1004"/>
              </a:spcBef>
              <a:spcAft>
                <a:spcPts val="0"/>
              </a:spcAft>
              <a:buSzPts val="5415"/>
              <a:buNone/>
              <a:defRPr b="1" sz="5415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20915083" y="10097643"/>
            <a:ext cx="14241782" cy="18446496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8036"/>
              <a:buNone/>
              <a:defRPr sz="8036"/>
            </a:lvl1pPr>
            <a:lvl2pPr indent="-655638" lvl="1" marL="9144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2pPr>
            <a:lvl3pPr indent="-613918" lvl="2" marL="1371600" algn="l">
              <a:spcBef>
                <a:spcPts val="1004"/>
              </a:spcBef>
              <a:spcAft>
                <a:spcPts val="0"/>
              </a:spcAft>
              <a:buSzPts val="6068"/>
              <a:buChar char="▪"/>
              <a:defRPr sz="6068"/>
            </a:lvl3pPr>
            <a:lvl4pPr indent="-572452" lvl="3" marL="18288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4pPr>
            <a:lvl5pPr indent="-572452" lvl="4" marL="22860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5pPr>
            <a:lvl6pPr indent="-572452" lvl="5" marL="27432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6pPr>
            <a:lvl7pPr indent="-572452" lvl="6" marL="32004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7pPr>
            <a:lvl8pPr indent="-572452" lvl="7" marL="36576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8pPr>
            <a:lvl9pPr indent="-572453" lvl="8" marL="4114800" algn="l">
              <a:spcBef>
                <a:spcPts val="1004"/>
              </a:spcBef>
              <a:spcAft>
                <a:spcPts val="0"/>
              </a:spcAft>
              <a:buSzPts val="5415"/>
              <a:buChar char="▪"/>
              <a:defRPr sz="5415"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3662178" y="2170176"/>
            <a:ext cx="33468187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20" y="15711176"/>
            <a:ext cx="15894843" cy="2497963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9"/>
          <p:cNvSpPr/>
          <p:nvPr/>
        </p:nvSpPr>
        <p:spPr>
          <a:xfrm rot="5400000">
            <a:off x="-3157764" y="3157799"/>
            <a:ext cx="40690800" cy="3437526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68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 rot="-2460000">
            <a:off x="3492951" y="9351568"/>
            <a:ext cx="23193754" cy="64639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50"/>
              <a:buFont typeface="Libre Franklin Medium"/>
              <a:buNone/>
              <a:defRPr b="0" i="0" sz="935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21135515" y="15538890"/>
            <a:ext cx="16944616" cy="19726480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10663"/>
              <a:buNone/>
              <a:defRPr sz="10663"/>
            </a:lvl1pPr>
            <a:lvl2pPr indent="-822325" lvl="1" marL="914400" algn="l">
              <a:spcBef>
                <a:spcPts val="1004"/>
              </a:spcBef>
              <a:spcAft>
                <a:spcPts val="0"/>
              </a:spcAft>
              <a:buSzPts val="9350"/>
              <a:buChar char="▪"/>
              <a:defRPr sz="9350"/>
            </a:lvl2pPr>
            <a:lvl3pPr indent="-738886" lvl="2" marL="1371600" algn="l">
              <a:spcBef>
                <a:spcPts val="1004"/>
              </a:spcBef>
              <a:spcAft>
                <a:spcPts val="0"/>
              </a:spcAft>
              <a:buSzPts val="8036"/>
              <a:buChar char="▪"/>
              <a:defRPr sz="8036"/>
            </a:lvl3pPr>
            <a:lvl4pPr indent="-655638" lvl="3" marL="18288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4pPr>
            <a:lvl5pPr indent="-655638" lvl="4" marL="22860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5pPr>
            <a:lvl6pPr indent="-655638" lvl="5" marL="27432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6pPr>
            <a:lvl7pPr indent="-655638" lvl="6" marL="32004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7pPr>
            <a:lvl8pPr indent="-655638" lvl="7" marL="36576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8pPr>
            <a:lvl9pPr indent="-655638" lvl="8" marL="4114800" algn="l">
              <a:spcBef>
                <a:spcPts val="1004"/>
              </a:spcBef>
              <a:spcAft>
                <a:spcPts val="0"/>
              </a:spcAft>
              <a:buSzPts val="6725"/>
              <a:buChar char="▪"/>
              <a:defRPr sz="6725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 rot="-2460000">
            <a:off x="5775899" y="13370097"/>
            <a:ext cx="25786685" cy="3698330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rgbClr val="FFFFFF"/>
              </a:buClr>
              <a:buSzPts val="4596"/>
              <a:buNone/>
              <a:defRPr b="1" sz="4596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1004"/>
              </a:spcBef>
              <a:spcAft>
                <a:spcPts val="0"/>
              </a:spcAft>
              <a:buSzPts val="3936"/>
              <a:buNone/>
              <a:defRPr sz="3936"/>
            </a:lvl2pPr>
            <a:lvl3pPr indent="-228600" lvl="2" marL="1371600" algn="l">
              <a:spcBef>
                <a:spcPts val="1004"/>
              </a:spcBef>
              <a:spcAft>
                <a:spcPts val="0"/>
              </a:spcAft>
              <a:buSzPts val="3282"/>
              <a:buNone/>
              <a:defRPr sz="3282"/>
            </a:lvl3pPr>
            <a:lvl4pPr indent="-228600" lvl="3" marL="18288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4pPr>
            <a:lvl5pPr indent="-228600" lvl="4" marL="22860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5pPr>
            <a:lvl6pPr indent="-228600" lvl="5" marL="27432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6pPr>
            <a:lvl7pPr indent="-228600" lvl="6" marL="32004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7pPr>
            <a:lvl8pPr indent="-228600" lvl="7" marL="36576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8pPr>
            <a:lvl9pPr indent="-228600" lvl="8" marL="41148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5576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>
            <p:ph idx="2" type="pic"/>
          </p:nvPr>
        </p:nvSpPr>
        <p:spPr>
          <a:xfrm>
            <a:off x="9028288" y="0"/>
            <a:ext cx="31662528" cy="406908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>
            <a:off x="20" y="15711176"/>
            <a:ext cx="15894843" cy="2497963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20" y="29952957"/>
            <a:ext cx="15894843" cy="107378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5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 rot="-2460000">
            <a:off x="2986840" y="10190516"/>
            <a:ext cx="24414481" cy="5146840"/>
          </a:xfrm>
          <a:prstGeom prst="rect">
            <a:avLst/>
          </a:prstGeom>
          <a:noFill/>
          <a:ln>
            <a:noFill/>
          </a:ln>
        </p:spPr>
        <p:txBody>
          <a:bodyPr anchorCtr="0" anchor="b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0"/>
              <a:buFont typeface="Libre Franklin Medium"/>
              <a:buNone/>
              <a:defRPr b="0" sz="935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 rot="-2460000">
            <a:off x="5088494" y="12937819"/>
            <a:ext cx="27129628" cy="4394611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algn="l">
              <a:spcBef>
                <a:spcPts val="2672"/>
              </a:spcBef>
              <a:spcAft>
                <a:spcPts val="0"/>
              </a:spcAft>
              <a:buClr>
                <a:schemeClr val="dk2"/>
              </a:buClr>
              <a:buSzPts val="4596"/>
              <a:buNone/>
              <a:defRPr sz="4596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1004"/>
              </a:spcBef>
              <a:spcAft>
                <a:spcPts val="0"/>
              </a:spcAft>
              <a:buSzPts val="3936"/>
              <a:buNone/>
              <a:defRPr sz="3936"/>
            </a:lvl2pPr>
            <a:lvl3pPr indent="-228600" lvl="2" marL="1371600" algn="l">
              <a:spcBef>
                <a:spcPts val="1004"/>
              </a:spcBef>
              <a:spcAft>
                <a:spcPts val="0"/>
              </a:spcAft>
              <a:buSzPts val="3282"/>
              <a:buNone/>
              <a:defRPr sz="3282"/>
            </a:lvl3pPr>
            <a:lvl4pPr indent="-228600" lvl="3" marL="18288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4pPr>
            <a:lvl5pPr indent="-228600" lvl="4" marL="22860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5pPr>
            <a:lvl6pPr indent="-228600" lvl="5" marL="27432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6pPr>
            <a:lvl7pPr indent="-228600" lvl="6" marL="32004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7pPr>
            <a:lvl8pPr indent="-228600" lvl="7" marL="36576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8pPr>
            <a:lvl9pPr indent="-228600" lvl="8" marL="4114800" algn="l">
              <a:spcBef>
                <a:spcPts val="1004"/>
              </a:spcBef>
              <a:spcAft>
                <a:spcPts val="0"/>
              </a:spcAft>
              <a:buSzPts val="2953"/>
              <a:buNone/>
              <a:defRPr sz="2953"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0591" y="29967101"/>
            <a:ext cx="15905445" cy="10723713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53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10581" y="29971009"/>
            <a:ext cx="40701390" cy="10719813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152675" lIns="305350" spcFirstLastPara="1" rIns="305350" wrap="square" tIns="152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53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3662178" y="2170176"/>
            <a:ext cx="33468187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0"/>
              <a:buFont typeface="Libre Franklin Medium"/>
              <a:buNone/>
              <a:defRPr b="0" i="0" sz="935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3662178" y="6530411"/>
            <a:ext cx="33468187" cy="21240443"/>
          </a:xfrm>
          <a:prstGeom prst="rect">
            <a:avLst/>
          </a:prstGeom>
          <a:noFill/>
          <a:ln>
            <a:noFill/>
          </a:ln>
        </p:spPr>
        <p:txBody>
          <a:bodyPr anchorCtr="0" anchor="t" bIns="93050" lIns="186125" spcFirstLastPara="1" rIns="186125" wrap="square" tIns="93050">
            <a:normAutofit/>
          </a:bodyPr>
          <a:lstStyle>
            <a:lvl1pPr indent="-228600" lvl="0" marL="457200" marR="0" rtl="0" algn="l"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5415"/>
              <a:buFont typeface="Arial"/>
              <a:buNone/>
              <a:defRPr b="1" i="0" sz="5415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2453" lvl="1" marL="9144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5415"/>
              <a:buFont typeface="Noto Sans Symbols"/>
              <a:buChar char="▪"/>
              <a:defRPr b="0" i="0" sz="5415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2453" lvl="2" marL="13716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5415"/>
              <a:buFont typeface="Noto Sans Symbols"/>
              <a:buChar char="▪"/>
              <a:defRPr b="0" i="0" sz="5415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2452" lvl="3" marL="18288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5415"/>
              <a:buFont typeface="Noto Sans Symbols"/>
              <a:buChar char="▪"/>
              <a:defRPr b="0" i="0" sz="5415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2452" lvl="4" marL="22860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5415"/>
              <a:buFont typeface="Noto Sans Symbols"/>
              <a:buChar char="▪"/>
              <a:defRPr b="0" i="0" sz="5415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520446" lvl="5" marL="27432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4596"/>
              <a:buFont typeface="Noto Sans Symbols"/>
              <a:buChar char="▪"/>
              <a:defRPr b="0" i="0" sz="4596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520446" lvl="6" marL="32004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4596"/>
              <a:buFont typeface="Noto Sans Symbols"/>
              <a:buChar char="▪"/>
              <a:defRPr b="0" i="0" sz="4596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520446" lvl="7" marL="36576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4596"/>
              <a:buFont typeface="Noto Sans Symbols"/>
              <a:buChar char="▪"/>
              <a:defRPr b="0" i="0" sz="4596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520446" lvl="8" marL="4114800" marR="0" rtl="0" algn="l">
              <a:spcBef>
                <a:spcPts val="1004"/>
              </a:spcBef>
              <a:spcAft>
                <a:spcPts val="0"/>
              </a:spcAft>
              <a:buClr>
                <a:schemeClr val="accent2"/>
              </a:buClr>
              <a:buSzPts val="4596"/>
              <a:buFont typeface="Noto Sans Symbols"/>
              <a:buChar char="▪"/>
              <a:defRPr b="0" i="0" sz="4596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-2460000">
            <a:off x="895203" y="34831345"/>
            <a:ext cx="9684413" cy="119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3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5652940" y="37291726"/>
            <a:ext cx="21023580" cy="162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3050" lIns="186125" spcFirstLastPara="1" rIns="186125" wrap="square" tIns="930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82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8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1"/>
          <p:cNvSpPr/>
          <p:nvPr>
            <p:ph idx="12" type="sldNum"/>
          </p:nvPr>
        </p:nvSpPr>
        <p:spPr>
          <a:xfrm>
            <a:off x="37384622" y="36613546"/>
            <a:ext cx="2237998" cy="2983992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600" lIns="18600" spcFirstLastPara="1" rIns="18600" wrap="square" tIns="186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5576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5.png"/><Relationship Id="rId13" Type="http://schemas.openxmlformats.org/officeDocument/2006/relationships/image" Target="../media/image10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15" Type="http://schemas.openxmlformats.org/officeDocument/2006/relationships/image" Target="../media/image12.png"/><Relationship Id="rId1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/>
        </p:nvSpPr>
        <p:spPr>
          <a:xfrm>
            <a:off x="223253" y="4913775"/>
            <a:ext cx="154533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 </a:t>
            </a:r>
            <a:endParaRPr/>
          </a:p>
        </p:txBody>
      </p:sp>
      <p:pic>
        <p:nvPicPr>
          <p:cNvPr descr="nsf2.jpg"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95223" y="75099787"/>
            <a:ext cx="2785243" cy="390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>
            <a:off x="215949" y="180502"/>
            <a:ext cx="40270258" cy="4572000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152200" lIns="304500" spcFirstLastPara="1" rIns="304500" wrap="square" tIns="152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Management Practices Shape Soil Health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Greenhouse Gas Emissions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Wagner Squizani</a:t>
            </a:r>
            <a:r>
              <a:rPr b="0" baseline="3000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Augustine K. Obour</a:t>
            </a:r>
            <a:r>
              <a:rPr b="0" baseline="3000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Dorivar Ruiz Diaz</a:t>
            </a:r>
            <a:r>
              <a:rPr b="0" baseline="3000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0" baseline="3000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Charles W. Rice</a:t>
            </a:r>
            <a:r>
              <a:rPr b="0" baseline="3000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Agronomy, Kansas State University, Manhattan, KS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16595" y="35711647"/>
            <a:ext cx="154533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b="0" i="0" sz="56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6346047" y="4909620"/>
            <a:ext cx="241401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20166933" y="20166933"/>
            <a:ext cx="356937" cy="356937"/>
          </a:xfrm>
          <a:prstGeom prst="rect">
            <a:avLst/>
          </a:prstGeom>
          <a:noFill/>
          <a:ln>
            <a:noFill/>
          </a:ln>
        </p:spPr>
        <p:txBody>
          <a:bodyPr anchorCtr="0" anchor="t" bIns="53525" lIns="107075" spcFirstLastPara="1" rIns="107075" wrap="square" tIns="53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62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215949" y="17172679"/>
            <a:ext cx="15460664" cy="2804159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173400" spcFirstLastPara="1" rIns="173400" wrap="square" tIns="867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the effects of cover crops, tillage, rotation intensity, and N rates on soil microbial diversity and N</a:t>
            </a:r>
            <a:r>
              <a:rPr baseline="-25000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flux dynamics.</a:t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215949" y="22574904"/>
            <a:ext cx="15460664" cy="557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350" lvl="0" marL="6983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350" lvl="0" marL="6983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Lonsinger – Osborne/KS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Samples for Soil Health Assessment: 2024 (baseline)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 date for N</a:t>
            </a:r>
            <a:r>
              <a:rPr baseline="-25000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measurements: [June 6th, 2025]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LI-COR (Smart Chamber): measures N₂O fluxes</a:t>
            </a:r>
            <a:endParaRPr/>
          </a:p>
          <a:p>
            <a:pPr indent="-3683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None/>
            </a:pPr>
            <a:r>
              <a:t/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6543426" y="33708629"/>
            <a:ext cx="23884301" cy="7234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sz="5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b="0" lang="en-US" sz="5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Rainfall drives short-term increases in N₂O fluxes, with the highest daily emission occurring under continuous corn managed with tillage and without cover crops.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b="0" lang="en-US" sz="5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Greater cumulative N₂O emissions under cover crop × no-till systems might reflect residue decomposition and mineralization during the cash crop phase, rather than a direct effect of the cover crop itself.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Char char="❖"/>
            </a:pPr>
            <a:r>
              <a:rPr b="0" lang="en-US" sz="5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 activities increased under high N and diversified rotations, suggesting enhanced microbial function and nutrient cycling.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216595" y="19901621"/>
            <a:ext cx="154533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HYPOTHESIS</a:t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223253" y="20904195"/>
            <a:ext cx="15453360" cy="1910837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173400" spcFirstLastPara="1" rIns="173400" wrap="square" tIns="867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practices that build soil health are expected to reduce nitrous oxide emissions.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6287568" y="33355161"/>
            <a:ext cx="241401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223253" y="16272437"/>
            <a:ext cx="154533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31570863" y="6480302"/>
            <a:ext cx="8856865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fluxes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occurred shortly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rainfall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events, lasting for ~ 2 months after planting. </a:t>
            </a:r>
            <a:endParaRPr/>
          </a:p>
          <a:p>
            <a:pPr indent="-603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highest daily N</a:t>
            </a:r>
            <a:r>
              <a:rPr b="1"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emission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observed under continuous corn under tillage and without cover crops (upper-left).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Incorporating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soybean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the rotation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</a:t>
            </a:r>
            <a:r>
              <a:rPr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emission intensity.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31570863" y="16165311"/>
            <a:ext cx="8707599" cy="9325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Corn, No Cover, Tillage (upper-left)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Cumulative emissions exhibited greater variability than any other treatment.</a:t>
            </a:r>
            <a:endParaRPr/>
          </a:p>
          <a:p>
            <a:pPr indent="-603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Soybean,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had lower cumulative N</a:t>
            </a:r>
            <a:r>
              <a:rPr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fluxes compared to corn.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crop × No-till interaction (bottom row)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cumulative N</a:t>
            </a:r>
            <a:r>
              <a:rPr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 Year 1 and Year 3.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223253" y="23072713"/>
            <a:ext cx="15453360" cy="971674"/>
          </a:xfrm>
          <a:prstGeom prst="rect">
            <a:avLst/>
          </a:prstGeom>
          <a:solidFill>
            <a:srgbClr val="51288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MATERIALS AND METHODS</a:t>
            </a:r>
            <a:endParaRPr/>
          </a:p>
        </p:txBody>
      </p:sp>
      <p:pic>
        <p:nvPicPr>
          <p:cNvPr descr="A black and white sign with white text&#10;&#10;AI-generated content may be incorrect." id="115" name="Google Shape;1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103" y="972358"/>
            <a:ext cx="6685546" cy="29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9414" y="467415"/>
            <a:ext cx="5219048" cy="4180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13"/>
          <p:cNvGraphicFramePr/>
          <p:nvPr/>
        </p:nvGraphicFramePr>
        <p:xfrm>
          <a:off x="398070" y="2744545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{267F6A8C-E7F0-407C-821E-ADE29197BB0C}</a:tableStyleId>
              </a:tblPr>
              <a:tblGrid>
                <a:gridCol w="5075175"/>
                <a:gridCol w="5075175"/>
                <a:gridCol w="5075175"/>
              </a:tblGrid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512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512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512888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Rotation Intensity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1-year</a:t>
                      </a:r>
                      <a:endParaRPr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 (continuous)</a:t>
                      </a:r>
                      <a:endParaRPr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2-years</a:t>
                      </a:r>
                      <a:endParaRPr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 – Soybean</a:t>
                      </a:r>
                      <a:endParaRPr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3-years</a:t>
                      </a:r>
                      <a:endParaRPr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 – Soybean – Wheat</a:t>
                      </a:r>
                      <a:endParaRPr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(All phases every year)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Nitrogen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Based on historical yields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60 lbs/acre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9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Tillage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Conventional tillage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tillage passes in fall or spring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61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No-tillage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tillage (or strip tillage)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Cover Crop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Cereal rye cover crop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48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Libre Franklin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cover crop</a:t>
                      </a:r>
                      <a:endParaRPr/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058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Experimental Structure</a:t>
                      </a:r>
                      <a:b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Phases of crop rotation × 2 Nitrogen levels × 2 Tillage systems × 2 Cover crop treatments = 48 treatment combinations</a:t>
                      </a:r>
                      <a:br>
                        <a:rPr b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treatment combinations × 3 replications </a:t>
                      </a: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144 total plots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118" name="Google Shape;11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595" y="5803592"/>
            <a:ext cx="15807542" cy="1040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55530" y="38707610"/>
            <a:ext cx="5355314" cy="147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374868" y="36859613"/>
            <a:ext cx="1519074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was supported by the Foundation for Food &amp; Agriculture Research under award number 22-000547. The content is solely the responsibility of the authors and does not necessarily represent the official views of FFAR.</a:t>
            </a:r>
            <a:endParaRPr/>
          </a:p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72780" y="38336941"/>
            <a:ext cx="2128048" cy="212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/>
        </p:nvSpPr>
        <p:spPr>
          <a:xfrm>
            <a:off x="16287568" y="5840741"/>
            <a:ext cx="76844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1. Daily N₂O Flux Patterns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16346047" y="15503789"/>
            <a:ext cx="76844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2. Cumulative N₂O Emissions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16346047" y="25424391"/>
            <a:ext cx="87075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3. Acid phosphatase activity by management system</a:t>
            </a:r>
            <a:endParaRPr/>
          </a:p>
        </p:txBody>
      </p:sp>
      <p:pic>
        <p:nvPicPr>
          <p:cNvPr descr="A graph of different colored squares&#10;&#10;AI-generated content may be incorrect." id="125" name="Google Shape;12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209585" y="25948536"/>
            <a:ext cx="10142272" cy="718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rectangular shapes&#10;&#10;AI-generated content may be incorrect." id="126" name="Google Shape;12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965496" y="25948537"/>
            <a:ext cx="11244141" cy="71767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/>
        </p:nvSpPr>
        <p:spPr>
          <a:xfrm>
            <a:off x="29106480" y="25424390"/>
            <a:ext cx="91023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4. Relationship between β-glucosidase and rotation intensity</a:t>
            </a:r>
            <a:endParaRPr/>
          </a:p>
        </p:txBody>
      </p:sp>
      <p:grpSp>
        <p:nvGrpSpPr>
          <p:cNvPr id="128" name="Google Shape;128;p13"/>
          <p:cNvGrpSpPr/>
          <p:nvPr/>
        </p:nvGrpSpPr>
        <p:grpSpPr>
          <a:xfrm>
            <a:off x="16543426" y="6499508"/>
            <a:ext cx="14860439" cy="8379800"/>
            <a:chOff x="1223380" y="602173"/>
            <a:chExt cx="6879512" cy="4014216"/>
          </a:xfrm>
        </p:grpSpPr>
        <p:pic>
          <p:nvPicPr>
            <p:cNvPr descr="A graph of corn crops&#10;&#10;AI-generated content may be incorrect." id="129" name="Google Shape;129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23380" y="602173"/>
              <a:ext cx="6879512" cy="40142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0" name="Google Shape;130;p13"/>
            <p:cNvGrpSpPr/>
            <p:nvPr/>
          </p:nvGrpSpPr>
          <p:grpSpPr>
            <a:xfrm>
              <a:off x="2132072" y="2183417"/>
              <a:ext cx="561865" cy="299004"/>
              <a:chOff x="1947538" y="2008308"/>
              <a:chExt cx="561865" cy="299004"/>
            </a:xfrm>
          </p:grpSpPr>
          <p:pic>
            <p:nvPicPr>
              <p:cNvPr descr="Rain with solid fill" id="131" name="Google Shape;131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13"/>
              <p:cNvSpPr/>
              <p:nvPr/>
            </p:nvSpPr>
            <p:spPr>
              <a:xfrm>
                <a:off x="1947538" y="2008308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40.1 mm</a:t>
                </a:r>
                <a:endParaRPr/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1806329" y="2214174"/>
              <a:ext cx="561865" cy="319476"/>
              <a:chOff x="1947538" y="1987836"/>
              <a:chExt cx="561865" cy="319476"/>
            </a:xfrm>
          </p:grpSpPr>
          <p:pic>
            <p:nvPicPr>
              <p:cNvPr descr="Rain with solid fill" id="134" name="Google Shape;134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13"/>
              <p:cNvSpPr/>
              <p:nvPr/>
            </p:nvSpPr>
            <p:spPr>
              <a:xfrm>
                <a:off x="1947538" y="1987836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28.4 mm</a:t>
                </a:r>
                <a:endParaRPr/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1956460" y="1893246"/>
              <a:ext cx="561865" cy="312652"/>
              <a:chOff x="1954362" y="1994660"/>
              <a:chExt cx="561865" cy="312652"/>
            </a:xfrm>
          </p:grpSpPr>
          <p:pic>
            <p:nvPicPr>
              <p:cNvPr descr="Rain with solid fill" id="137" name="Google Shape;137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13"/>
              <p:cNvSpPr/>
              <p:nvPr/>
            </p:nvSpPr>
            <p:spPr>
              <a:xfrm>
                <a:off x="1954362" y="1994660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20.3 mm</a:t>
                </a:r>
                <a:endParaRPr/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2305909" y="2408145"/>
              <a:ext cx="561865" cy="312652"/>
              <a:chOff x="1954362" y="1994660"/>
              <a:chExt cx="561865" cy="312652"/>
            </a:xfrm>
          </p:grpSpPr>
          <p:pic>
            <p:nvPicPr>
              <p:cNvPr descr="Rain with solid fill" id="140" name="Google Shape;140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" name="Google Shape;141;p13"/>
              <p:cNvSpPr/>
              <p:nvPr/>
            </p:nvSpPr>
            <p:spPr>
              <a:xfrm>
                <a:off x="1954362" y="1994660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20.3 mm</a:t>
                </a:r>
                <a:endParaRPr/>
              </a:p>
            </p:txBody>
          </p:sp>
        </p:grpSp>
        <p:grpSp>
          <p:nvGrpSpPr>
            <p:cNvPr id="142" name="Google Shape;142;p13"/>
            <p:cNvGrpSpPr/>
            <p:nvPr/>
          </p:nvGrpSpPr>
          <p:grpSpPr>
            <a:xfrm>
              <a:off x="2589748" y="1787905"/>
              <a:ext cx="561865" cy="312652"/>
              <a:chOff x="1940714" y="1994660"/>
              <a:chExt cx="561865" cy="312652"/>
            </a:xfrm>
          </p:grpSpPr>
          <p:pic>
            <p:nvPicPr>
              <p:cNvPr descr="Rain with solid fill" id="143" name="Google Shape;143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" name="Google Shape;144;p13"/>
              <p:cNvSpPr/>
              <p:nvPr/>
            </p:nvSpPr>
            <p:spPr>
              <a:xfrm>
                <a:off x="1940714" y="1994660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34.8 mm</a:t>
                </a:r>
                <a:endParaRPr/>
              </a:p>
            </p:txBody>
          </p:sp>
        </p:grpSp>
        <p:grpSp>
          <p:nvGrpSpPr>
            <p:cNvPr id="145" name="Google Shape;145;p13"/>
            <p:cNvGrpSpPr/>
            <p:nvPr/>
          </p:nvGrpSpPr>
          <p:grpSpPr>
            <a:xfrm>
              <a:off x="2740326" y="1475310"/>
              <a:ext cx="561865" cy="312652"/>
              <a:chOff x="1954362" y="1994660"/>
              <a:chExt cx="561865" cy="312652"/>
            </a:xfrm>
          </p:grpSpPr>
          <p:pic>
            <p:nvPicPr>
              <p:cNvPr descr="Rain with solid fill" id="146" name="Google Shape;146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7" name="Google Shape;147;p13"/>
              <p:cNvSpPr/>
              <p:nvPr/>
            </p:nvSpPr>
            <p:spPr>
              <a:xfrm>
                <a:off x="1954362" y="1994660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62.7 mm</a:t>
                </a:r>
                <a:endParaRPr/>
              </a:p>
            </p:txBody>
          </p:sp>
        </p:grpSp>
        <p:grpSp>
          <p:nvGrpSpPr>
            <p:cNvPr id="148" name="Google Shape;148;p13"/>
            <p:cNvGrpSpPr/>
            <p:nvPr/>
          </p:nvGrpSpPr>
          <p:grpSpPr>
            <a:xfrm>
              <a:off x="3090566" y="2250177"/>
              <a:ext cx="561865" cy="305828"/>
              <a:chOff x="1947538" y="2001484"/>
              <a:chExt cx="561865" cy="305828"/>
            </a:xfrm>
          </p:grpSpPr>
          <p:pic>
            <p:nvPicPr>
              <p:cNvPr descr="Rain with solid fill" id="149" name="Google Shape;149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13"/>
              <p:cNvSpPr/>
              <p:nvPr/>
            </p:nvSpPr>
            <p:spPr>
              <a:xfrm>
                <a:off x="1947538" y="2001484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17.3 mm</a:t>
                </a:r>
                <a:endParaRPr/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3195863" y="1889875"/>
              <a:ext cx="561865" cy="312652"/>
              <a:chOff x="1968010" y="1994660"/>
              <a:chExt cx="561865" cy="312652"/>
            </a:xfrm>
          </p:grpSpPr>
          <p:pic>
            <p:nvPicPr>
              <p:cNvPr descr="Rain with solid fill" id="152" name="Google Shape;152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3" name="Google Shape;153;p13"/>
              <p:cNvSpPr/>
              <p:nvPr/>
            </p:nvSpPr>
            <p:spPr>
              <a:xfrm>
                <a:off x="1968010" y="1994660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76.2 mm</a:t>
                </a:r>
                <a:endParaRPr/>
              </a:p>
            </p:txBody>
          </p:sp>
        </p:grpSp>
        <p:grpSp>
          <p:nvGrpSpPr>
            <p:cNvPr id="154" name="Google Shape;154;p13"/>
            <p:cNvGrpSpPr/>
            <p:nvPr/>
          </p:nvGrpSpPr>
          <p:grpSpPr>
            <a:xfrm>
              <a:off x="3583223" y="2316144"/>
              <a:ext cx="561865" cy="312652"/>
              <a:chOff x="1954362" y="1994660"/>
              <a:chExt cx="561865" cy="312652"/>
            </a:xfrm>
          </p:grpSpPr>
          <p:pic>
            <p:nvPicPr>
              <p:cNvPr descr="Rain with solid fill" id="155" name="Google Shape;155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156;p13"/>
              <p:cNvSpPr/>
              <p:nvPr/>
            </p:nvSpPr>
            <p:spPr>
              <a:xfrm>
                <a:off x="1954362" y="1994660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49.8 mm</a:t>
                </a:r>
                <a:endParaRPr/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3749454" y="2086269"/>
              <a:ext cx="561865" cy="292158"/>
              <a:chOff x="1959937" y="2015154"/>
              <a:chExt cx="561865" cy="292158"/>
            </a:xfrm>
          </p:grpSpPr>
          <p:pic>
            <p:nvPicPr>
              <p:cNvPr descr="Rain with solid fill" id="158" name="Google Shape;158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13"/>
              <p:cNvSpPr/>
              <p:nvPr/>
            </p:nvSpPr>
            <p:spPr>
              <a:xfrm>
                <a:off x="1959937" y="2015154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14.0 mm</a:t>
                </a:r>
                <a:endParaRPr/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4069276" y="2259482"/>
              <a:ext cx="561865" cy="292158"/>
              <a:chOff x="1959937" y="2015154"/>
              <a:chExt cx="561865" cy="292158"/>
            </a:xfrm>
          </p:grpSpPr>
          <p:pic>
            <p:nvPicPr>
              <p:cNvPr descr="Rain with solid fill" id="161" name="Google Shape;161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095878" y="2069422"/>
                <a:ext cx="237890" cy="237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Google Shape;162;p13"/>
              <p:cNvSpPr/>
              <p:nvPr/>
            </p:nvSpPr>
            <p:spPr>
              <a:xfrm>
                <a:off x="1959937" y="2015154"/>
                <a:ext cx="561865" cy="10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Calibri"/>
                  <a:buNone/>
                </a:pPr>
                <a:r>
                  <a:rPr b="0" i="0" lang="en-US" sz="7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25.4 mm</a:t>
                </a:r>
                <a:endParaRPr/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>
              <a:off x="2725590" y="3450131"/>
              <a:ext cx="274109" cy="389010"/>
              <a:chOff x="5480744" y="3207754"/>
              <a:chExt cx="274109" cy="389010"/>
            </a:xfrm>
          </p:grpSpPr>
          <p:pic>
            <p:nvPicPr>
              <p:cNvPr descr="Corn outline" id="164" name="Google Shape;164;p1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5480744" y="3322655"/>
                <a:ext cx="274109" cy="2741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13"/>
              <p:cNvSpPr/>
              <p:nvPr/>
            </p:nvSpPr>
            <p:spPr>
              <a:xfrm>
                <a:off x="5480744" y="3207754"/>
                <a:ext cx="274108" cy="1149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Calibri"/>
                  <a:buNone/>
                </a:pPr>
                <a:r>
                  <a:rPr b="0" i="0" lang="en-US" sz="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V8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3"/>
            <p:cNvGrpSpPr/>
            <p:nvPr/>
          </p:nvGrpSpPr>
          <p:grpSpPr>
            <a:xfrm>
              <a:off x="2706552" y="2981516"/>
              <a:ext cx="293147" cy="389011"/>
              <a:chOff x="5913366" y="3207754"/>
              <a:chExt cx="293147" cy="389011"/>
            </a:xfrm>
          </p:grpSpPr>
          <p:pic>
            <p:nvPicPr>
              <p:cNvPr descr="Soy outline" id="167" name="Google Shape;167;p1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5913366" y="3322655"/>
                <a:ext cx="274110" cy="2741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13"/>
              <p:cNvSpPr/>
              <p:nvPr/>
            </p:nvSpPr>
            <p:spPr>
              <a:xfrm>
                <a:off x="5932405" y="3207754"/>
                <a:ext cx="274108" cy="1149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Calibri"/>
                  <a:buNone/>
                </a:pPr>
                <a:r>
                  <a:rPr b="0" i="0" lang="en-US" sz="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V7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3174655" y="3432358"/>
              <a:ext cx="274109" cy="389010"/>
              <a:chOff x="5480744" y="3207754"/>
              <a:chExt cx="274109" cy="389010"/>
            </a:xfrm>
          </p:grpSpPr>
          <p:pic>
            <p:nvPicPr>
              <p:cNvPr descr="Corn outline" id="170" name="Google Shape;170;p1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5480744" y="3322655"/>
                <a:ext cx="274109" cy="2741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13"/>
              <p:cNvSpPr/>
              <p:nvPr/>
            </p:nvSpPr>
            <p:spPr>
              <a:xfrm>
                <a:off x="5480744" y="3207754"/>
                <a:ext cx="274108" cy="1149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Calibri"/>
                  <a:buNone/>
                </a:pPr>
                <a:r>
                  <a:rPr b="0" i="0" lang="en-US" sz="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R1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3155617" y="2963743"/>
              <a:ext cx="293147" cy="389011"/>
              <a:chOff x="5913366" y="3207754"/>
              <a:chExt cx="293147" cy="389011"/>
            </a:xfrm>
          </p:grpSpPr>
          <p:pic>
            <p:nvPicPr>
              <p:cNvPr descr="Soy outline" id="173" name="Google Shape;173;p1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5913366" y="3322655"/>
                <a:ext cx="274110" cy="2741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4" name="Google Shape;174;p13"/>
              <p:cNvSpPr/>
              <p:nvPr/>
            </p:nvSpPr>
            <p:spPr>
              <a:xfrm>
                <a:off x="5932405" y="3207754"/>
                <a:ext cx="274108" cy="1149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Calibri"/>
                  <a:buNone/>
                </a:pPr>
                <a:r>
                  <a:rPr b="0" i="0" lang="en-US" sz="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R2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A graph of crops growing&#10;&#10;AI-generated content may be incorrect." id="175" name="Google Shape;175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543425" y="16165311"/>
            <a:ext cx="15020779" cy="876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gles">
  <a:themeElements>
    <a:clrScheme name="Custom 17">
      <a:dk1>
        <a:srgbClr val="000000"/>
      </a:dk1>
      <a:lt1>
        <a:srgbClr val="FFFFFF"/>
      </a:lt1>
      <a:dk2>
        <a:srgbClr val="7F7F7F"/>
      </a:dk2>
      <a:lt2>
        <a:srgbClr val="595959"/>
      </a:lt2>
      <a:accent1>
        <a:srgbClr val="E4E4E4"/>
      </a:accent1>
      <a:accent2>
        <a:srgbClr val="381653"/>
      </a:accent2>
      <a:accent3>
        <a:srgbClr val="D7BBED"/>
      </a:accent3>
      <a:accent4>
        <a:srgbClr val="D9BEEE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