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8404800" cx="38404800"/>
  <p:notesSz cx="7102475" cy="9037625"/>
  <p:embeddedFontLst>
    <p:embeddedFont>
      <p:font typeface="Play"/>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A8AF41-FC56-414F-BFF4-CA4ED6725045}">
  <a:tblStyle styleId="{71A8AF41-FC56-414F-BFF4-CA4ED6725045}"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Aptos"/>
          <a:ea typeface="Aptos"/>
          <a:cs typeface="Aptos"/>
        </a:font>
        <a:schemeClr val="lt1"/>
      </a:tcTxStyle>
      <a:tcStyle>
        <a:fill>
          <a:solidFill>
            <a:schemeClr val="accent2"/>
          </a:solidFill>
        </a:fill>
      </a:tcStyle>
    </a:lastCol>
    <a:firstCol>
      <a:tcTxStyle b="on" i="off">
        <a:font>
          <a:latin typeface="Aptos"/>
          <a:ea typeface="Aptos"/>
          <a:cs typeface="Aptos"/>
        </a:font>
        <a:schemeClr val="lt1"/>
      </a:tcTxStyle>
      <a:tcStyle>
        <a:fill>
          <a:solidFill>
            <a:schemeClr val="accent2"/>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739" cy="45345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023092" y="0"/>
            <a:ext cx="3077739" cy="45345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025650" y="1130300"/>
            <a:ext cx="3051175" cy="30495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248" y="4349363"/>
            <a:ext cx="5681980" cy="355857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584188"/>
            <a:ext cx="3077739" cy="4534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023092" y="8584188"/>
            <a:ext cx="3077739" cy="45345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025650" y="1130300"/>
            <a:ext cx="3051175" cy="30495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10248" y="4349363"/>
            <a:ext cx="5681980" cy="355857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Yield analysis was analyzed…</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Crude Protein calculated from %N content from the UNICUBE Analyzer</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CC Biomass collected</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How we measured residue cover</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US" sz="1200">
                <a:latin typeface="Calibri"/>
                <a:ea typeface="Calibri"/>
                <a:cs typeface="Calibri"/>
                <a:sym typeface="Calibri"/>
              </a:rPr>
              <a:t>Treatment explanation (what cover crop was planted, tillage implement used, amount of nitrogen applied, </a:t>
            </a:r>
            <a:endParaRPr/>
          </a:p>
          <a:p>
            <a:pPr indent="0" lvl="0" marL="0" rtl="0" algn="l">
              <a:spcBef>
                <a:spcPts val="0"/>
              </a:spcBef>
              <a:spcAft>
                <a:spcPts val="0"/>
              </a:spcAft>
              <a:buNone/>
            </a:pPr>
            <a:r>
              <a:rPr lang="en-US" sz="1200">
                <a:latin typeface="Calibri"/>
                <a:ea typeface="Calibri"/>
                <a:cs typeface="Calibri"/>
                <a:sym typeface="Calibri"/>
              </a:rPr>
              <a:t>CORRECT FOR MOISTURE </a:t>
            </a:r>
            <a:endParaRPr/>
          </a:p>
        </p:txBody>
      </p:sp>
      <p:sp>
        <p:nvSpPr>
          <p:cNvPr id="87" name="Google Shape;87;p1:notes"/>
          <p:cNvSpPr txBox="1"/>
          <p:nvPr>
            <p:ph idx="12" type="sldNum"/>
          </p:nvPr>
        </p:nvSpPr>
        <p:spPr>
          <a:xfrm>
            <a:off x="4023092" y="8584188"/>
            <a:ext cx="3077739" cy="4534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2640330" y="2044708"/>
            <a:ext cx="3312414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7018654" y="5845176"/>
            <a:ext cx="24367493" cy="3312414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75" name="Google Shape;75;p11"/>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5350808" y="14177329"/>
            <a:ext cx="32546293" cy="82810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451292" y="6136324"/>
            <a:ext cx="32546293" cy="243630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81" name="Google Shape;81;p12"/>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2880360" y="6285233"/>
            <a:ext cx="32644080" cy="1337056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5200"/>
              <a:buFont typeface="Play"/>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4800600" y="20171413"/>
            <a:ext cx="28803600" cy="927226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200"/>
              </a:spcBef>
              <a:spcAft>
                <a:spcPts val="0"/>
              </a:spcAft>
              <a:buClr>
                <a:schemeClr val="dk1"/>
              </a:buClr>
              <a:buSzPts val="10080"/>
              <a:buNone/>
              <a:defRPr sz="10080"/>
            </a:lvl1pPr>
            <a:lvl2pPr lvl="1" algn="ctr">
              <a:lnSpc>
                <a:spcPct val="90000"/>
              </a:lnSpc>
              <a:spcBef>
                <a:spcPts val="2100"/>
              </a:spcBef>
              <a:spcAft>
                <a:spcPts val="0"/>
              </a:spcAft>
              <a:buClr>
                <a:schemeClr val="dk1"/>
              </a:buClr>
              <a:buSzPts val="8400"/>
              <a:buNone/>
              <a:defRPr sz="8400"/>
            </a:lvl2pPr>
            <a:lvl3pPr lvl="2" algn="ctr">
              <a:lnSpc>
                <a:spcPct val="90000"/>
              </a:lnSpc>
              <a:spcBef>
                <a:spcPts val="2100"/>
              </a:spcBef>
              <a:spcAft>
                <a:spcPts val="0"/>
              </a:spcAft>
              <a:buClr>
                <a:schemeClr val="dk1"/>
              </a:buClr>
              <a:buSzPts val="7560"/>
              <a:buNone/>
              <a:defRPr sz="7560"/>
            </a:lvl3pPr>
            <a:lvl4pPr lvl="3" algn="ctr">
              <a:lnSpc>
                <a:spcPct val="90000"/>
              </a:lnSpc>
              <a:spcBef>
                <a:spcPts val="2100"/>
              </a:spcBef>
              <a:spcAft>
                <a:spcPts val="0"/>
              </a:spcAft>
              <a:buClr>
                <a:schemeClr val="dk1"/>
              </a:buClr>
              <a:buSzPts val="6720"/>
              <a:buNone/>
              <a:defRPr sz="6720"/>
            </a:lvl4pPr>
            <a:lvl5pPr lvl="4" algn="ctr">
              <a:lnSpc>
                <a:spcPct val="90000"/>
              </a:lnSpc>
              <a:spcBef>
                <a:spcPts val="2100"/>
              </a:spcBef>
              <a:spcAft>
                <a:spcPts val="0"/>
              </a:spcAft>
              <a:buClr>
                <a:schemeClr val="dk1"/>
              </a:buClr>
              <a:buSzPts val="6720"/>
              <a:buNone/>
              <a:defRPr sz="6720"/>
            </a:lvl5pPr>
            <a:lvl6pPr lvl="5" algn="ctr">
              <a:lnSpc>
                <a:spcPct val="90000"/>
              </a:lnSpc>
              <a:spcBef>
                <a:spcPts val="2100"/>
              </a:spcBef>
              <a:spcAft>
                <a:spcPts val="0"/>
              </a:spcAft>
              <a:buClr>
                <a:schemeClr val="dk1"/>
              </a:buClr>
              <a:buSzPts val="6720"/>
              <a:buNone/>
              <a:defRPr sz="6720"/>
            </a:lvl6pPr>
            <a:lvl7pPr lvl="6" algn="ctr">
              <a:lnSpc>
                <a:spcPct val="90000"/>
              </a:lnSpc>
              <a:spcBef>
                <a:spcPts val="2100"/>
              </a:spcBef>
              <a:spcAft>
                <a:spcPts val="0"/>
              </a:spcAft>
              <a:buClr>
                <a:schemeClr val="dk1"/>
              </a:buClr>
              <a:buSzPts val="6720"/>
              <a:buNone/>
              <a:defRPr sz="6720"/>
            </a:lvl7pPr>
            <a:lvl8pPr lvl="7" algn="ctr">
              <a:lnSpc>
                <a:spcPct val="90000"/>
              </a:lnSpc>
              <a:spcBef>
                <a:spcPts val="2100"/>
              </a:spcBef>
              <a:spcAft>
                <a:spcPts val="0"/>
              </a:spcAft>
              <a:buClr>
                <a:schemeClr val="dk1"/>
              </a:buClr>
              <a:buSzPts val="6720"/>
              <a:buNone/>
              <a:defRPr sz="6720"/>
            </a:lvl8pPr>
            <a:lvl9pPr lvl="8" algn="ctr">
              <a:lnSpc>
                <a:spcPct val="90000"/>
              </a:lnSpc>
              <a:spcBef>
                <a:spcPts val="2100"/>
              </a:spcBef>
              <a:spcAft>
                <a:spcPts val="0"/>
              </a:spcAft>
              <a:buClr>
                <a:schemeClr val="dk1"/>
              </a:buClr>
              <a:buSzPts val="6720"/>
              <a:buNone/>
              <a:defRPr sz="6720"/>
            </a:lvl9pPr>
          </a:lstStyle>
          <a:p/>
        </p:txBody>
      </p:sp>
      <p:sp>
        <p:nvSpPr>
          <p:cNvPr id="22" name="Google Shape;22;p3"/>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2640330" y="2044708"/>
            <a:ext cx="3312414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2640330" y="10223500"/>
            <a:ext cx="3312414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28" name="Google Shape;28;p4"/>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2620330" y="9574541"/>
            <a:ext cx="33124140" cy="159753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5200"/>
              <a:buFont typeface="Play"/>
              <a:buNone/>
              <a:defRPr sz="25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2620330" y="25701001"/>
            <a:ext cx="33124140" cy="84010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200"/>
              </a:spcBef>
              <a:spcAft>
                <a:spcPts val="0"/>
              </a:spcAft>
              <a:buClr>
                <a:srgbClr val="757575"/>
              </a:buClr>
              <a:buSzPts val="10080"/>
              <a:buNone/>
              <a:defRPr sz="10080">
                <a:solidFill>
                  <a:srgbClr val="757575"/>
                </a:solidFill>
              </a:defRPr>
            </a:lvl1pPr>
            <a:lvl2pPr indent="-228600" lvl="1" marL="914400" algn="l">
              <a:lnSpc>
                <a:spcPct val="90000"/>
              </a:lnSpc>
              <a:spcBef>
                <a:spcPts val="2100"/>
              </a:spcBef>
              <a:spcAft>
                <a:spcPts val="0"/>
              </a:spcAft>
              <a:buClr>
                <a:srgbClr val="757575"/>
              </a:buClr>
              <a:buSzPts val="8400"/>
              <a:buNone/>
              <a:defRPr sz="8400">
                <a:solidFill>
                  <a:srgbClr val="757575"/>
                </a:solidFill>
              </a:defRPr>
            </a:lvl2pPr>
            <a:lvl3pPr indent="-228600" lvl="2" marL="1371600" algn="l">
              <a:lnSpc>
                <a:spcPct val="90000"/>
              </a:lnSpc>
              <a:spcBef>
                <a:spcPts val="2100"/>
              </a:spcBef>
              <a:spcAft>
                <a:spcPts val="0"/>
              </a:spcAft>
              <a:buClr>
                <a:srgbClr val="757575"/>
              </a:buClr>
              <a:buSzPts val="7560"/>
              <a:buNone/>
              <a:defRPr sz="7560">
                <a:solidFill>
                  <a:srgbClr val="757575"/>
                </a:solidFill>
              </a:defRPr>
            </a:lvl3pPr>
            <a:lvl4pPr indent="-228600" lvl="3" marL="1828800" algn="l">
              <a:lnSpc>
                <a:spcPct val="90000"/>
              </a:lnSpc>
              <a:spcBef>
                <a:spcPts val="2100"/>
              </a:spcBef>
              <a:spcAft>
                <a:spcPts val="0"/>
              </a:spcAft>
              <a:buClr>
                <a:srgbClr val="757575"/>
              </a:buClr>
              <a:buSzPts val="6720"/>
              <a:buNone/>
              <a:defRPr sz="6720">
                <a:solidFill>
                  <a:srgbClr val="757575"/>
                </a:solidFill>
              </a:defRPr>
            </a:lvl4pPr>
            <a:lvl5pPr indent="-228600" lvl="4" marL="2286000" algn="l">
              <a:lnSpc>
                <a:spcPct val="90000"/>
              </a:lnSpc>
              <a:spcBef>
                <a:spcPts val="2100"/>
              </a:spcBef>
              <a:spcAft>
                <a:spcPts val="0"/>
              </a:spcAft>
              <a:buClr>
                <a:srgbClr val="757575"/>
              </a:buClr>
              <a:buSzPts val="6720"/>
              <a:buNone/>
              <a:defRPr sz="6720">
                <a:solidFill>
                  <a:srgbClr val="757575"/>
                </a:solidFill>
              </a:defRPr>
            </a:lvl5pPr>
            <a:lvl6pPr indent="-228600" lvl="5" marL="2743200" algn="l">
              <a:lnSpc>
                <a:spcPct val="90000"/>
              </a:lnSpc>
              <a:spcBef>
                <a:spcPts val="2100"/>
              </a:spcBef>
              <a:spcAft>
                <a:spcPts val="0"/>
              </a:spcAft>
              <a:buClr>
                <a:srgbClr val="757575"/>
              </a:buClr>
              <a:buSzPts val="6720"/>
              <a:buNone/>
              <a:defRPr sz="6720">
                <a:solidFill>
                  <a:srgbClr val="757575"/>
                </a:solidFill>
              </a:defRPr>
            </a:lvl6pPr>
            <a:lvl7pPr indent="-228600" lvl="6" marL="3200400" algn="l">
              <a:lnSpc>
                <a:spcPct val="90000"/>
              </a:lnSpc>
              <a:spcBef>
                <a:spcPts val="2100"/>
              </a:spcBef>
              <a:spcAft>
                <a:spcPts val="0"/>
              </a:spcAft>
              <a:buClr>
                <a:srgbClr val="757575"/>
              </a:buClr>
              <a:buSzPts val="6720"/>
              <a:buNone/>
              <a:defRPr sz="6720">
                <a:solidFill>
                  <a:srgbClr val="757575"/>
                </a:solidFill>
              </a:defRPr>
            </a:lvl7pPr>
            <a:lvl8pPr indent="-228600" lvl="7" marL="3657600" algn="l">
              <a:lnSpc>
                <a:spcPct val="90000"/>
              </a:lnSpc>
              <a:spcBef>
                <a:spcPts val="2100"/>
              </a:spcBef>
              <a:spcAft>
                <a:spcPts val="0"/>
              </a:spcAft>
              <a:buClr>
                <a:srgbClr val="757575"/>
              </a:buClr>
              <a:buSzPts val="6720"/>
              <a:buNone/>
              <a:defRPr sz="6720">
                <a:solidFill>
                  <a:srgbClr val="757575"/>
                </a:solidFill>
              </a:defRPr>
            </a:lvl8pPr>
            <a:lvl9pPr indent="-228600" lvl="8" marL="4114800" algn="l">
              <a:lnSpc>
                <a:spcPct val="90000"/>
              </a:lnSpc>
              <a:spcBef>
                <a:spcPts val="2100"/>
              </a:spcBef>
              <a:spcAft>
                <a:spcPts val="0"/>
              </a:spcAft>
              <a:buClr>
                <a:srgbClr val="757575"/>
              </a:buClr>
              <a:buSzPts val="6720"/>
              <a:buNone/>
              <a:defRPr sz="6720">
                <a:solidFill>
                  <a:srgbClr val="757575"/>
                </a:solidFill>
              </a:defRPr>
            </a:lvl9pPr>
          </a:lstStyle>
          <a:p/>
        </p:txBody>
      </p:sp>
      <p:sp>
        <p:nvSpPr>
          <p:cNvPr id="34" name="Google Shape;34;p5"/>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2640330" y="2044708"/>
            <a:ext cx="3312414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2640330" y="10223500"/>
            <a:ext cx="1632204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0" name="Google Shape;40;p6"/>
          <p:cNvSpPr txBox="1"/>
          <p:nvPr>
            <p:ph idx="2" type="body"/>
          </p:nvPr>
        </p:nvSpPr>
        <p:spPr>
          <a:xfrm>
            <a:off x="19442430" y="10223500"/>
            <a:ext cx="16322040" cy="243674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1" name="Google Shape;41;p6"/>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2645332" y="2044708"/>
            <a:ext cx="3312414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2645336" y="9414513"/>
            <a:ext cx="16247028" cy="461390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200"/>
              </a:spcBef>
              <a:spcAft>
                <a:spcPts val="0"/>
              </a:spcAft>
              <a:buClr>
                <a:schemeClr val="dk1"/>
              </a:buClr>
              <a:buSzPts val="10080"/>
              <a:buNone/>
              <a:defRPr b="1" sz="10080"/>
            </a:lvl1pPr>
            <a:lvl2pPr indent="-228600" lvl="1" marL="914400" algn="l">
              <a:lnSpc>
                <a:spcPct val="90000"/>
              </a:lnSpc>
              <a:spcBef>
                <a:spcPts val="2100"/>
              </a:spcBef>
              <a:spcAft>
                <a:spcPts val="0"/>
              </a:spcAft>
              <a:buClr>
                <a:schemeClr val="dk1"/>
              </a:buClr>
              <a:buSzPts val="8400"/>
              <a:buNone/>
              <a:defRPr b="1" sz="8400"/>
            </a:lvl2pPr>
            <a:lvl3pPr indent="-228600" lvl="2" marL="1371600" algn="l">
              <a:lnSpc>
                <a:spcPct val="90000"/>
              </a:lnSpc>
              <a:spcBef>
                <a:spcPts val="2100"/>
              </a:spcBef>
              <a:spcAft>
                <a:spcPts val="0"/>
              </a:spcAft>
              <a:buClr>
                <a:schemeClr val="dk1"/>
              </a:buClr>
              <a:buSzPts val="7560"/>
              <a:buNone/>
              <a:defRPr b="1" sz="7560"/>
            </a:lvl3pPr>
            <a:lvl4pPr indent="-228600" lvl="3" marL="1828800" algn="l">
              <a:lnSpc>
                <a:spcPct val="90000"/>
              </a:lnSpc>
              <a:spcBef>
                <a:spcPts val="2100"/>
              </a:spcBef>
              <a:spcAft>
                <a:spcPts val="0"/>
              </a:spcAft>
              <a:buClr>
                <a:schemeClr val="dk1"/>
              </a:buClr>
              <a:buSzPts val="6720"/>
              <a:buNone/>
              <a:defRPr b="1" sz="6720"/>
            </a:lvl4pPr>
            <a:lvl5pPr indent="-228600" lvl="4" marL="2286000" algn="l">
              <a:lnSpc>
                <a:spcPct val="90000"/>
              </a:lnSpc>
              <a:spcBef>
                <a:spcPts val="2100"/>
              </a:spcBef>
              <a:spcAft>
                <a:spcPts val="0"/>
              </a:spcAft>
              <a:buClr>
                <a:schemeClr val="dk1"/>
              </a:buClr>
              <a:buSzPts val="6720"/>
              <a:buNone/>
              <a:defRPr b="1" sz="6720"/>
            </a:lvl5pPr>
            <a:lvl6pPr indent="-228600" lvl="5" marL="2743200" algn="l">
              <a:lnSpc>
                <a:spcPct val="90000"/>
              </a:lnSpc>
              <a:spcBef>
                <a:spcPts val="2100"/>
              </a:spcBef>
              <a:spcAft>
                <a:spcPts val="0"/>
              </a:spcAft>
              <a:buClr>
                <a:schemeClr val="dk1"/>
              </a:buClr>
              <a:buSzPts val="6720"/>
              <a:buNone/>
              <a:defRPr b="1" sz="6720"/>
            </a:lvl6pPr>
            <a:lvl7pPr indent="-228600" lvl="6" marL="3200400" algn="l">
              <a:lnSpc>
                <a:spcPct val="90000"/>
              </a:lnSpc>
              <a:spcBef>
                <a:spcPts val="2100"/>
              </a:spcBef>
              <a:spcAft>
                <a:spcPts val="0"/>
              </a:spcAft>
              <a:buClr>
                <a:schemeClr val="dk1"/>
              </a:buClr>
              <a:buSzPts val="6720"/>
              <a:buNone/>
              <a:defRPr b="1" sz="6720"/>
            </a:lvl7pPr>
            <a:lvl8pPr indent="-228600" lvl="7" marL="3657600" algn="l">
              <a:lnSpc>
                <a:spcPct val="90000"/>
              </a:lnSpc>
              <a:spcBef>
                <a:spcPts val="2100"/>
              </a:spcBef>
              <a:spcAft>
                <a:spcPts val="0"/>
              </a:spcAft>
              <a:buClr>
                <a:schemeClr val="dk1"/>
              </a:buClr>
              <a:buSzPts val="6720"/>
              <a:buNone/>
              <a:defRPr b="1" sz="6720"/>
            </a:lvl8pPr>
            <a:lvl9pPr indent="-228600" lvl="8" marL="4114800" algn="l">
              <a:lnSpc>
                <a:spcPct val="90000"/>
              </a:lnSpc>
              <a:spcBef>
                <a:spcPts val="2100"/>
              </a:spcBef>
              <a:spcAft>
                <a:spcPts val="0"/>
              </a:spcAft>
              <a:buClr>
                <a:schemeClr val="dk1"/>
              </a:buClr>
              <a:buSzPts val="6720"/>
              <a:buNone/>
              <a:defRPr b="1" sz="6720"/>
            </a:lvl9pPr>
          </a:lstStyle>
          <a:p/>
        </p:txBody>
      </p:sp>
      <p:sp>
        <p:nvSpPr>
          <p:cNvPr id="47" name="Google Shape;47;p7"/>
          <p:cNvSpPr txBox="1"/>
          <p:nvPr>
            <p:ph idx="2" type="body"/>
          </p:nvPr>
        </p:nvSpPr>
        <p:spPr>
          <a:xfrm>
            <a:off x="2645336" y="14028420"/>
            <a:ext cx="16247028" cy="206336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48" name="Google Shape;48;p7"/>
          <p:cNvSpPr txBox="1"/>
          <p:nvPr>
            <p:ph idx="3" type="body"/>
          </p:nvPr>
        </p:nvSpPr>
        <p:spPr>
          <a:xfrm>
            <a:off x="19442432" y="9414513"/>
            <a:ext cx="16327042" cy="461390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200"/>
              </a:spcBef>
              <a:spcAft>
                <a:spcPts val="0"/>
              </a:spcAft>
              <a:buClr>
                <a:schemeClr val="dk1"/>
              </a:buClr>
              <a:buSzPts val="10080"/>
              <a:buNone/>
              <a:defRPr b="1" sz="10080"/>
            </a:lvl1pPr>
            <a:lvl2pPr indent="-228600" lvl="1" marL="914400" algn="l">
              <a:lnSpc>
                <a:spcPct val="90000"/>
              </a:lnSpc>
              <a:spcBef>
                <a:spcPts val="2100"/>
              </a:spcBef>
              <a:spcAft>
                <a:spcPts val="0"/>
              </a:spcAft>
              <a:buClr>
                <a:schemeClr val="dk1"/>
              </a:buClr>
              <a:buSzPts val="8400"/>
              <a:buNone/>
              <a:defRPr b="1" sz="8400"/>
            </a:lvl2pPr>
            <a:lvl3pPr indent="-228600" lvl="2" marL="1371600" algn="l">
              <a:lnSpc>
                <a:spcPct val="90000"/>
              </a:lnSpc>
              <a:spcBef>
                <a:spcPts val="2100"/>
              </a:spcBef>
              <a:spcAft>
                <a:spcPts val="0"/>
              </a:spcAft>
              <a:buClr>
                <a:schemeClr val="dk1"/>
              </a:buClr>
              <a:buSzPts val="7560"/>
              <a:buNone/>
              <a:defRPr b="1" sz="7560"/>
            </a:lvl3pPr>
            <a:lvl4pPr indent="-228600" lvl="3" marL="1828800" algn="l">
              <a:lnSpc>
                <a:spcPct val="90000"/>
              </a:lnSpc>
              <a:spcBef>
                <a:spcPts val="2100"/>
              </a:spcBef>
              <a:spcAft>
                <a:spcPts val="0"/>
              </a:spcAft>
              <a:buClr>
                <a:schemeClr val="dk1"/>
              </a:buClr>
              <a:buSzPts val="6720"/>
              <a:buNone/>
              <a:defRPr b="1" sz="6720"/>
            </a:lvl4pPr>
            <a:lvl5pPr indent="-228600" lvl="4" marL="2286000" algn="l">
              <a:lnSpc>
                <a:spcPct val="90000"/>
              </a:lnSpc>
              <a:spcBef>
                <a:spcPts val="2100"/>
              </a:spcBef>
              <a:spcAft>
                <a:spcPts val="0"/>
              </a:spcAft>
              <a:buClr>
                <a:schemeClr val="dk1"/>
              </a:buClr>
              <a:buSzPts val="6720"/>
              <a:buNone/>
              <a:defRPr b="1" sz="6720"/>
            </a:lvl5pPr>
            <a:lvl6pPr indent="-228600" lvl="5" marL="2743200" algn="l">
              <a:lnSpc>
                <a:spcPct val="90000"/>
              </a:lnSpc>
              <a:spcBef>
                <a:spcPts val="2100"/>
              </a:spcBef>
              <a:spcAft>
                <a:spcPts val="0"/>
              </a:spcAft>
              <a:buClr>
                <a:schemeClr val="dk1"/>
              </a:buClr>
              <a:buSzPts val="6720"/>
              <a:buNone/>
              <a:defRPr b="1" sz="6720"/>
            </a:lvl6pPr>
            <a:lvl7pPr indent="-228600" lvl="6" marL="3200400" algn="l">
              <a:lnSpc>
                <a:spcPct val="90000"/>
              </a:lnSpc>
              <a:spcBef>
                <a:spcPts val="2100"/>
              </a:spcBef>
              <a:spcAft>
                <a:spcPts val="0"/>
              </a:spcAft>
              <a:buClr>
                <a:schemeClr val="dk1"/>
              </a:buClr>
              <a:buSzPts val="6720"/>
              <a:buNone/>
              <a:defRPr b="1" sz="6720"/>
            </a:lvl7pPr>
            <a:lvl8pPr indent="-228600" lvl="7" marL="3657600" algn="l">
              <a:lnSpc>
                <a:spcPct val="90000"/>
              </a:lnSpc>
              <a:spcBef>
                <a:spcPts val="2100"/>
              </a:spcBef>
              <a:spcAft>
                <a:spcPts val="0"/>
              </a:spcAft>
              <a:buClr>
                <a:schemeClr val="dk1"/>
              </a:buClr>
              <a:buSzPts val="6720"/>
              <a:buNone/>
              <a:defRPr b="1" sz="6720"/>
            </a:lvl8pPr>
            <a:lvl9pPr indent="-228600" lvl="8" marL="4114800" algn="l">
              <a:lnSpc>
                <a:spcPct val="90000"/>
              </a:lnSpc>
              <a:spcBef>
                <a:spcPts val="2100"/>
              </a:spcBef>
              <a:spcAft>
                <a:spcPts val="0"/>
              </a:spcAft>
              <a:buClr>
                <a:schemeClr val="dk1"/>
              </a:buClr>
              <a:buSzPts val="6720"/>
              <a:buNone/>
              <a:defRPr b="1" sz="6720"/>
            </a:lvl9pPr>
          </a:lstStyle>
          <a:p/>
        </p:txBody>
      </p:sp>
      <p:sp>
        <p:nvSpPr>
          <p:cNvPr id="49" name="Google Shape;49;p7"/>
          <p:cNvSpPr txBox="1"/>
          <p:nvPr>
            <p:ph idx="4" type="body"/>
          </p:nvPr>
        </p:nvSpPr>
        <p:spPr>
          <a:xfrm>
            <a:off x="19442432" y="14028420"/>
            <a:ext cx="16327042" cy="206336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200"/>
              </a:spcBef>
              <a:spcAft>
                <a:spcPts val="0"/>
              </a:spcAft>
              <a:buClr>
                <a:schemeClr val="dk1"/>
              </a:buClr>
              <a:buSzPts val="1800"/>
              <a:buChar char="•"/>
              <a:defRPr/>
            </a:lvl1pPr>
            <a:lvl2pPr indent="-342900" lvl="1" marL="914400" algn="l">
              <a:lnSpc>
                <a:spcPct val="90000"/>
              </a:lnSpc>
              <a:spcBef>
                <a:spcPts val="2100"/>
              </a:spcBef>
              <a:spcAft>
                <a:spcPts val="0"/>
              </a:spcAft>
              <a:buClr>
                <a:schemeClr val="dk1"/>
              </a:buClr>
              <a:buSzPts val="1800"/>
              <a:buChar char="•"/>
              <a:defRPr/>
            </a:lvl2pPr>
            <a:lvl3pPr indent="-342900" lvl="2" marL="1371600" algn="l">
              <a:lnSpc>
                <a:spcPct val="90000"/>
              </a:lnSpc>
              <a:spcBef>
                <a:spcPts val="2100"/>
              </a:spcBef>
              <a:spcAft>
                <a:spcPts val="0"/>
              </a:spcAft>
              <a:buClr>
                <a:schemeClr val="dk1"/>
              </a:buClr>
              <a:buSzPts val="1800"/>
              <a:buChar char="•"/>
              <a:defRPr/>
            </a:lvl3pPr>
            <a:lvl4pPr indent="-342900" lvl="3" marL="1828800" algn="l">
              <a:lnSpc>
                <a:spcPct val="90000"/>
              </a:lnSpc>
              <a:spcBef>
                <a:spcPts val="2100"/>
              </a:spcBef>
              <a:spcAft>
                <a:spcPts val="0"/>
              </a:spcAft>
              <a:buClr>
                <a:schemeClr val="dk1"/>
              </a:buClr>
              <a:buSzPts val="1800"/>
              <a:buChar char="•"/>
              <a:defRPr/>
            </a:lvl4pPr>
            <a:lvl5pPr indent="-342900" lvl="4" marL="2286000" algn="l">
              <a:lnSpc>
                <a:spcPct val="90000"/>
              </a:lnSpc>
              <a:spcBef>
                <a:spcPts val="2100"/>
              </a:spcBef>
              <a:spcAft>
                <a:spcPts val="0"/>
              </a:spcAft>
              <a:buClr>
                <a:schemeClr val="dk1"/>
              </a:buClr>
              <a:buSzPts val="1800"/>
              <a:buChar char="•"/>
              <a:defRPr/>
            </a:lvl5pPr>
            <a:lvl6pPr indent="-342900" lvl="5" marL="2743200" algn="l">
              <a:lnSpc>
                <a:spcPct val="90000"/>
              </a:lnSpc>
              <a:spcBef>
                <a:spcPts val="2100"/>
              </a:spcBef>
              <a:spcAft>
                <a:spcPts val="0"/>
              </a:spcAft>
              <a:buClr>
                <a:schemeClr val="dk1"/>
              </a:buClr>
              <a:buSzPts val="1800"/>
              <a:buChar char="•"/>
              <a:defRPr/>
            </a:lvl6pPr>
            <a:lvl7pPr indent="-342900" lvl="6" marL="3200400" algn="l">
              <a:lnSpc>
                <a:spcPct val="90000"/>
              </a:lnSpc>
              <a:spcBef>
                <a:spcPts val="2100"/>
              </a:spcBef>
              <a:spcAft>
                <a:spcPts val="0"/>
              </a:spcAft>
              <a:buClr>
                <a:schemeClr val="dk1"/>
              </a:buClr>
              <a:buSzPts val="1800"/>
              <a:buChar char="•"/>
              <a:defRPr/>
            </a:lvl7pPr>
            <a:lvl8pPr indent="-342900" lvl="7" marL="3657600" algn="l">
              <a:lnSpc>
                <a:spcPct val="90000"/>
              </a:lnSpc>
              <a:spcBef>
                <a:spcPts val="2100"/>
              </a:spcBef>
              <a:spcAft>
                <a:spcPts val="0"/>
              </a:spcAft>
              <a:buClr>
                <a:schemeClr val="dk1"/>
              </a:buClr>
              <a:buSzPts val="1800"/>
              <a:buChar char="•"/>
              <a:defRPr/>
            </a:lvl8pPr>
            <a:lvl9pPr indent="-342900" lvl="8" marL="4114800" algn="l">
              <a:lnSpc>
                <a:spcPct val="90000"/>
              </a:lnSpc>
              <a:spcBef>
                <a:spcPts val="2100"/>
              </a:spcBef>
              <a:spcAft>
                <a:spcPts val="0"/>
              </a:spcAft>
              <a:buClr>
                <a:schemeClr val="dk1"/>
              </a:buClr>
              <a:buSzPts val="1800"/>
              <a:buChar char="•"/>
              <a:defRPr/>
            </a:lvl9pPr>
          </a:lstStyle>
          <a:p/>
        </p:txBody>
      </p:sp>
      <p:sp>
        <p:nvSpPr>
          <p:cNvPr id="50" name="Google Shape;50;p7"/>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2640330" y="2044708"/>
            <a:ext cx="33124140" cy="742315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2645332" y="2560320"/>
            <a:ext cx="12386548" cy="8961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440"/>
              <a:buFont typeface="Play"/>
              <a:buNone/>
              <a:defRPr sz="134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16327042" y="5529588"/>
            <a:ext cx="19442430" cy="27292300"/>
          </a:xfrm>
          <a:prstGeom prst="rect">
            <a:avLst/>
          </a:prstGeom>
          <a:noFill/>
          <a:ln>
            <a:noFill/>
          </a:ln>
        </p:spPr>
        <p:txBody>
          <a:bodyPr anchorCtr="0" anchor="t" bIns="45700" lIns="91425" spcFirstLastPara="1" rIns="91425" wrap="square" tIns="45700">
            <a:normAutofit/>
          </a:bodyPr>
          <a:lstStyle>
            <a:lvl1pPr indent="-1082040" lvl="0" marL="457200" algn="l">
              <a:lnSpc>
                <a:spcPct val="90000"/>
              </a:lnSpc>
              <a:spcBef>
                <a:spcPts val="4200"/>
              </a:spcBef>
              <a:spcAft>
                <a:spcPts val="0"/>
              </a:spcAft>
              <a:buClr>
                <a:schemeClr val="dk1"/>
              </a:buClr>
              <a:buSzPts val="13440"/>
              <a:buChar char="•"/>
              <a:defRPr sz="13440"/>
            </a:lvl1pPr>
            <a:lvl2pPr indent="-975360" lvl="1" marL="914400" algn="l">
              <a:lnSpc>
                <a:spcPct val="90000"/>
              </a:lnSpc>
              <a:spcBef>
                <a:spcPts val="2100"/>
              </a:spcBef>
              <a:spcAft>
                <a:spcPts val="0"/>
              </a:spcAft>
              <a:buClr>
                <a:schemeClr val="dk1"/>
              </a:buClr>
              <a:buSzPts val="11760"/>
              <a:buChar char="•"/>
              <a:defRPr sz="11760"/>
            </a:lvl2pPr>
            <a:lvl3pPr indent="-868680" lvl="2" marL="1371600" algn="l">
              <a:lnSpc>
                <a:spcPct val="90000"/>
              </a:lnSpc>
              <a:spcBef>
                <a:spcPts val="2100"/>
              </a:spcBef>
              <a:spcAft>
                <a:spcPts val="0"/>
              </a:spcAft>
              <a:buClr>
                <a:schemeClr val="dk1"/>
              </a:buClr>
              <a:buSzPts val="10080"/>
              <a:buChar char="•"/>
              <a:defRPr sz="10080"/>
            </a:lvl3pPr>
            <a:lvl4pPr indent="-762000" lvl="3" marL="1828800" algn="l">
              <a:lnSpc>
                <a:spcPct val="90000"/>
              </a:lnSpc>
              <a:spcBef>
                <a:spcPts val="2100"/>
              </a:spcBef>
              <a:spcAft>
                <a:spcPts val="0"/>
              </a:spcAft>
              <a:buClr>
                <a:schemeClr val="dk1"/>
              </a:buClr>
              <a:buSzPts val="8400"/>
              <a:buChar char="•"/>
              <a:defRPr sz="8400"/>
            </a:lvl4pPr>
            <a:lvl5pPr indent="-762000" lvl="4" marL="2286000" algn="l">
              <a:lnSpc>
                <a:spcPct val="90000"/>
              </a:lnSpc>
              <a:spcBef>
                <a:spcPts val="2100"/>
              </a:spcBef>
              <a:spcAft>
                <a:spcPts val="0"/>
              </a:spcAft>
              <a:buClr>
                <a:schemeClr val="dk1"/>
              </a:buClr>
              <a:buSzPts val="8400"/>
              <a:buChar char="•"/>
              <a:defRPr sz="8400"/>
            </a:lvl5pPr>
            <a:lvl6pPr indent="-762000" lvl="5" marL="2743200" algn="l">
              <a:lnSpc>
                <a:spcPct val="90000"/>
              </a:lnSpc>
              <a:spcBef>
                <a:spcPts val="2100"/>
              </a:spcBef>
              <a:spcAft>
                <a:spcPts val="0"/>
              </a:spcAft>
              <a:buClr>
                <a:schemeClr val="dk1"/>
              </a:buClr>
              <a:buSzPts val="8400"/>
              <a:buChar char="•"/>
              <a:defRPr sz="8400"/>
            </a:lvl6pPr>
            <a:lvl7pPr indent="-762000" lvl="6" marL="3200400" algn="l">
              <a:lnSpc>
                <a:spcPct val="90000"/>
              </a:lnSpc>
              <a:spcBef>
                <a:spcPts val="2100"/>
              </a:spcBef>
              <a:spcAft>
                <a:spcPts val="0"/>
              </a:spcAft>
              <a:buClr>
                <a:schemeClr val="dk1"/>
              </a:buClr>
              <a:buSzPts val="8400"/>
              <a:buChar char="•"/>
              <a:defRPr sz="8400"/>
            </a:lvl7pPr>
            <a:lvl8pPr indent="-762000" lvl="7" marL="3657600" algn="l">
              <a:lnSpc>
                <a:spcPct val="90000"/>
              </a:lnSpc>
              <a:spcBef>
                <a:spcPts val="2100"/>
              </a:spcBef>
              <a:spcAft>
                <a:spcPts val="0"/>
              </a:spcAft>
              <a:buClr>
                <a:schemeClr val="dk1"/>
              </a:buClr>
              <a:buSzPts val="8400"/>
              <a:buChar char="•"/>
              <a:defRPr sz="8400"/>
            </a:lvl8pPr>
            <a:lvl9pPr indent="-762000" lvl="8" marL="4114800" algn="l">
              <a:lnSpc>
                <a:spcPct val="90000"/>
              </a:lnSpc>
              <a:spcBef>
                <a:spcPts val="2100"/>
              </a:spcBef>
              <a:spcAft>
                <a:spcPts val="0"/>
              </a:spcAft>
              <a:buClr>
                <a:schemeClr val="dk1"/>
              </a:buClr>
              <a:buSzPts val="8400"/>
              <a:buChar char="•"/>
              <a:defRPr sz="8400"/>
            </a:lvl9pPr>
          </a:lstStyle>
          <a:p/>
        </p:txBody>
      </p:sp>
      <p:sp>
        <p:nvSpPr>
          <p:cNvPr id="61" name="Google Shape;61;p9"/>
          <p:cNvSpPr txBox="1"/>
          <p:nvPr>
            <p:ph idx="2" type="body"/>
          </p:nvPr>
        </p:nvSpPr>
        <p:spPr>
          <a:xfrm>
            <a:off x="2645332" y="11521440"/>
            <a:ext cx="12386548" cy="213448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200"/>
              </a:spcBef>
              <a:spcAft>
                <a:spcPts val="0"/>
              </a:spcAft>
              <a:buClr>
                <a:schemeClr val="dk1"/>
              </a:buClr>
              <a:buSzPts val="6720"/>
              <a:buNone/>
              <a:defRPr sz="6720"/>
            </a:lvl1pPr>
            <a:lvl2pPr indent="-228600" lvl="1" marL="914400" algn="l">
              <a:lnSpc>
                <a:spcPct val="90000"/>
              </a:lnSpc>
              <a:spcBef>
                <a:spcPts val="2100"/>
              </a:spcBef>
              <a:spcAft>
                <a:spcPts val="0"/>
              </a:spcAft>
              <a:buClr>
                <a:schemeClr val="dk1"/>
              </a:buClr>
              <a:buSzPts val="5880"/>
              <a:buNone/>
              <a:defRPr sz="5880"/>
            </a:lvl2pPr>
            <a:lvl3pPr indent="-228600" lvl="2" marL="1371600" algn="l">
              <a:lnSpc>
                <a:spcPct val="90000"/>
              </a:lnSpc>
              <a:spcBef>
                <a:spcPts val="2100"/>
              </a:spcBef>
              <a:spcAft>
                <a:spcPts val="0"/>
              </a:spcAft>
              <a:buClr>
                <a:schemeClr val="dk1"/>
              </a:buClr>
              <a:buSzPts val="5040"/>
              <a:buNone/>
              <a:defRPr sz="5040"/>
            </a:lvl3pPr>
            <a:lvl4pPr indent="-228600" lvl="3" marL="1828800" algn="l">
              <a:lnSpc>
                <a:spcPct val="90000"/>
              </a:lnSpc>
              <a:spcBef>
                <a:spcPts val="2100"/>
              </a:spcBef>
              <a:spcAft>
                <a:spcPts val="0"/>
              </a:spcAft>
              <a:buClr>
                <a:schemeClr val="dk1"/>
              </a:buClr>
              <a:buSzPts val="4200"/>
              <a:buNone/>
              <a:defRPr sz="4200"/>
            </a:lvl4pPr>
            <a:lvl5pPr indent="-228600" lvl="4" marL="2286000" algn="l">
              <a:lnSpc>
                <a:spcPct val="90000"/>
              </a:lnSpc>
              <a:spcBef>
                <a:spcPts val="2100"/>
              </a:spcBef>
              <a:spcAft>
                <a:spcPts val="0"/>
              </a:spcAft>
              <a:buClr>
                <a:schemeClr val="dk1"/>
              </a:buClr>
              <a:buSzPts val="4200"/>
              <a:buNone/>
              <a:defRPr sz="4200"/>
            </a:lvl5pPr>
            <a:lvl6pPr indent="-228600" lvl="5" marL="2743200" algn="l">
              <a:lnSpc>
                <a:spcPct val="90000"/>
              </a:lnSpc>
              <a:spcBef>
                <a:spcPts val="2100"/>
              </a:spcBef>
              <a:spcAft>
                <a:spcPts val="0"/>
              </a:spcAft>
              <a:buClr>
                <a:schemeClr val="dk1"/>
              </a:buClr>
              <a:buSzPts val="4200"/>
              <a:buNone/>
              <a:defRPr sz="4200"/>
            </a:lvl6pPr>
            <a:lvl7pPr indent="-228600" lvl="6" marL="3200400" algn="l">
              <a:lnSpc>
                <a:spcPct val="90000"/>
              </a:lnSpc>
              <a:spcBef>
                <a:spcPts val="2100"/>
              </a:spcBef>
              <a:spcAft>
                <a:spcPts val="0"/>
              </a:spcAft>
              <a:buClr>
                <a:schemeClr val="dk1"/>
              </a:buClr>
              <a:buSzPts val="4200"/>
              <a:buNone/>
              <a:defRPr sz="4200"/>
            </a:lvl7pPr>
            <a:lvl8pPr indent="-228600" lvl="7" marL="3657600" algn="l">
              <a:lnSpc>
                <a:spcPct val="90000"/>
              </a:lnSpc>
              <a:spcBef>
                <a:spcPts val="2100"/>
              </a:spcBef>
              <a:spcAft>
                <a:spcPts val="0"/>
              </a:spcAft>
              <a:buClr>
                <a:schemeClr val="dk1"/>
              </a:buClr>
              <a:buSzPts val="4200"/>
              <a:buNone/>
              <a:defRPr sz="4200"/>
            </a:lvl8pPr>
            <a:lvl9pPr indent="-228600" lvl="8" marL="4114800" algn="l">
              <a:lnSpc>
                <a:spcPct val="90000"/>
              </a:lnSpc>
              <a:spcBef>
                <a:spcPts val="2100"/>
              </a:spcBef>
              <a:spcAft>
                <a:spcPts val="0"/>
              </a:spcAft>
              <a:buClr>
                <a:schemeClr val="dk1"/>
              </a:buClr>
              <a:buSzPts val="4200"/>
              <a:buNone/>
              <a:defRPr sz="4200"/>
            </a:lvl9pPr>
          </a:lstStyle>
          <a:p/>
        </p:txBody>
      </p:sp>
      <p:sp>
        <p:nvSpPr>
          <p:cNvPr id="62" name="Google Shape;62;p9"/>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645332" y="2560320"/>
            <a:ext cx="12386548" cy="8961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440"/>
              <a:buFont typeface="Play"/>
              <a:buNone/>
              <a:defRPr sz="134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6327042" y="5529588"/>
            <a:ext cx="19442430" cy="27292300"/>
          </a:xfrm>
          <a:prstGeom prst="rect">
            <a:avLst/>
          </a:prstGeom>
          <a:noFill/>
          <a:ln>
            <a:noFill/>
          </a:ln>
        </p:spPr>
      </p:sp>
      <p:sp>
        <p:nvSpPr>
          <p:cNvPr id="68" name="Google Shape;68;p10"/>
          <p:cNvSpPr txBox="1"/>
          <p:nvPr>
            <p:ph idx="1" type="body"/>
          </p:nvPr>
        </p:nvSpPr>
        <p:spPr>
          <a:xfrm>
            <a:off x="2645332" y="11521440"/>
            <a:ext cx="12386548" cy="2134489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200"/>
              </a:spcBef>
              <a:spcAft>
                <a:spcPts val="0"/>
              </a:spcAft>
              <a:buClr>
                <a:schemeClr val="dk1"/>
              </a:buClr>
              <a:buSzPts val="6720"/>
              <a:buNone/>
              <a:defRPr sz="6720"/>
            </a:lvl1pPr>
            <a:lvl2pPr indent="-228600" lvl="1" marL="914400" algn="l">
              <a:lnSpc>
                <a:spcPct val="90000"/>
              </a:lnSpc>
              <a:spcBef>
                <a:spcPts val="2100"/>
              </a:spcBef>
              <a:spcAft>
                <a:spcPts val="0"/>
              </a:spcAft>
              <a:buClr>
                <a:schemeClr val="dk1"/>
              </a:buClr>
              <a:buSzPts val="5880"/>
              <a:buNone/>
              <a:defRPr sz="5880"/>
            </a:lvl2pPr>
            <a:lvl3pPr indent="-228600" lvl="2" marL="1371600" algn="l">
              <a:lnSpc>
                <a:spcPct val="90000"/>
              </a:lnSpc>
              <a:spcBef>
                <a:spcPts val="2100"/>
              </a:spcBef>
              <a:spcAft>
                <a:spcPts val="0"/>
              </a:spcAft>
              <a:buClr>
                <a:schemeClr val="dk1"/>
              </a:buClr>
              <a:buSzPts val="5040"/>
              <a:buNone/>
              <a:defRPr sz="5040"/>
            </a:lvl3pPr>
            <a:lvl4pPr indent="-228600" lvl="3" marL="1828800" algn="l">
              <a:lnSpc>
                <a:spcPct val="90000"/>
              </a:lnSpc>
              <a:spcBef>
                <a:spcPts val="2100"/>
              </a:spcBef>
              <a:spcAft>
                <a:spcPts val="0"/>
              </a:spcAft>
              <a:buClr>
                <a:schemeClr val="dk1"/>
              </a:buClr>
              <a:buSzPts val="4200"/>
              <a:buNone/>
              <a:defRPr sz="4200"/>
            </a:lvl4pPr>
            <a:lvl5pPr indent="-228600" lvl="4" marL="2286000" algn="l">
              <a:lnSpc>
                <a:spcPct val="90000"/>
              </a:lnSpc>
              <a:spcBef>
                <a:spcPts val="2100"/>
              </a:spcBef>
              <a:spcAft>
                <a:spcPts val="0"/>
              </a:spcAft>
              <a:buClr>
                <a:schemeClr val="dk1"/>
              </a:buClr>
              <a:buSzPts val="4200"/>
              <a:buNone/>
              <a:defRPr sz="4200"/>
            </a:lvl5pPr>
            <a:lvl6pPr indent="-228600" lvl="5" marL="2743200" algn="l">
              <a:lnSpc>
                <a:spcPct val="90000"/>
              </a:lnSpc>
              <a:spcBef>
                <a:spcPts val="2100"/>
              </a:spcBef>
              <a:spcAft>
                <a:spcPts val="0"/>
              </a:spcAft>
              <a:buClr>
                <a:schemeClr val="dk1"/>
              </a:buClr>
              <a:buSzPts val="4200"/>
              <a:buNone/>
              <a:defRPr sz="4200"/>
            </a:lvl6pPr>
            <a:lvl7pPr indent="-228600" lvl="6" marL="3200400" algn="l">
              <a:lnSpc>
                <a:spcPct val="90000"/>
              </a:lnSpc>
              <a:spcBef>
                <a:spcPts val="2100"/>
              </a:spcBef>
              <a:spcAft>
                <a:spcPts val="0"/>
              </a:spcAft>
              <a:buClr>
                <a:schemeClr val="dk1"/>
              </a:buClr>
              <a:buSzPts val="4200"/>
              <a:buNone/>
              <a:defRPr sz="4200"/>
            </a:lvl7pPr>
            <a:lvl8pPr indent="-228600" lvl="7" marL="3657600" algn="l">
              <a:lnSpc>
                <a:spcPct val="90000"/>
              </a:lnSpc>
              <a:spcBef>
                <a:spcPts val="2100"/>
              </a:spcBef>
              <a:spcAft>
                <a:spcPts val="0"/>
              </a:spcAft>
              <a:buClr>
                <a:schemeClr val="dk1"/>
              </a:buClr>
              <a:buSzPts val="4200"/>
              <a:buNone/>
              <a:defRPr sz="4200"/>
            </a:lvl8pPr>
            <a:lvl9pPr indent="-228600" lvl="8" marL="4114800" algn="l">
              <a:lnSpc>
                <a:spcPct val="90000"/>
              </a:lnSpc>
              <a:spcBef>
                <a:spcPts val="2100"/>
              </a:spcBef>
              <a:spcAft>
                <a:spcPts val="0"/>
              </a:spcAft>
              <a:buClr>
                <a:schemeClr val="dk1"/>
              </a:buClr>
              <a:buSzPts val="4200"/>
              <a:buNone/>
              <a:defRPr sz="4200"/>
            </a:lvl9pPr>
          </a:lstStyle>
          <a:p/>
        </p:txBody>
      </p:sp>
      <p:sp>
        <p:nvSpPr>
          <p:cNvPr id="69" name="Google Shape;69;p10"/>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640330" y="2044708"/>
            <a:ext cx="33124140" cy="742315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8480"/>
              <a:buFont typeface="Play"/>
              <a:buNone/>
              <a:defRPr b="0" i="0" sz="1848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640330" y="10223500"/>
            <a:ext cx="33124140" cy="24367493"/>
          </a:xfrm>
          <a:prstGeom prst="rect">
            <a:avLst/>
          </a:prstGeom>
          <a:noFill/>
          <a:ln>
            <a:noFill/>
          </a:ln>
        </p:spPr>
        <p:txBody>
          <a:bodyPr anchorCtr="0" anchor="t" bIns="45700" lIns="91425" spcFirstLastPara="1" rIns="91425" wrap="square" tIns="45700">
            <a:normAutofit/>
          </a:bodyPr>
          <a:lstStyle>
            <a:lvl1pPr indent="-975360" lvl="0" marL="457200" marR="0" rtl="0" algn="l">
              <a:lnSpc>
                <a:spcPct val="90000"/>
              </a:lnSpc>
              <a:spcBef>
                <a:spcPts val="4200"/>
              </a:spcBef>
              <a:spcAft>
                <a:spcPts val="0"/>
              </a:spcAft>
              <a:buClr>
                <a:schemeClr val="dk1"/>
              </a:buClr>
              <a:buSzPts val="11760"/>
              <a:buFont typeface="Arial"/>
              <a:buChar char="•"/>
              <a:defRPr b="0" i="0" sz="11760" u="none" cap="none" strike="noStrike">
                <a:solidFill>
                  <a:schemeClr val="dk1"/>
                </a:solidFill>
                <a:latin typeface="Arial"/>
                <a:ea typeface="Arial"/>
                <a:cs typeface="Arial"/>
                <a:sym typeface="Arial"/>
              </a:defRPr>
            </a:lvl1pPr>
            <a:lvl2pPr indent="-868680" lvl="1" marL="914400" marR="0" rtl="0" algn="l">
              <a:lnSpc>
                <a:spcPct val="90000"/>
              </a:lnSpc>
              <a:spcBef>
                <a:spcPts val="2100"/>
              </a:spcBef>
              <a:spcAft>
                <a:spcPts val="0"/>
              </a:spcAft>
              <a:buClr>
                <a:schemeClr val="dk1"/>
              </a:buClr>
              <a:buSzPts val="10080"/>
              <a:buFont typeface="Arial"/>
              <a:buChar char="•"/>
              <a:defRPr b="0" i="0" sz="10080" u="none" cap="none" strike="noStrike">
                <a:solidFill>
                  <a:schemeClr val="dk1"/>
                </a:solidFill>
                <a:latin typeface="Arial"/>
                <a:ea typeface="Arial"/>
                <a:cs typeface="Arial"/>
                <a:sym typeface="Arial"/>
              </a:defRPr>
            </a:lvl2pPr>
            <a:lvl3pPr indent="-762000" lvl="2" marL="1371600" marR="0" rtl="0" algn="l">
              <a:lnSpc>
                <a:spcPct val="90000"/>
              </a:lnSpc>
              <a:spcBef>
                <a:spcPts val="2100"/>
              </a:spcBef>
              <a:spcAft>
                <a:spcPts val="0"/>
              </a:spcAft>
              <a:buClr>
                <a:schemeClr val="dk1"/>
              </a:buClr>
              <a:buSzPts val="8400"/>
              <a:buFont typeface="Arial"/>
              <a:buChar char="•"/>
              <a:defRPr b="0" i="0" sz="8400" u="none" cap="none" strike="noStrike">
                <a:solidFill>
                  <a:schemeClr val="dk1"/>
                </a:solidFill>
                <a:latin typeface="Arial"/>
                <a:ea typeface="Arial"/>
                <a:cs typeface="Arial"/>
                <a:sym typeface="Arial"/>
              </a:defRPr>
            </a:lvl3pPr>
            <a:lvl4pPr indent="-708660" lvl="3" marL="18288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4pPr>
            <a:lvl5pPr indent="-708660" lvl="4" marL="22860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5pPr>
            <a:lvl6pPr indent="-708660" lvl="5" marL="27432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6pPr>
            <a:lvl7pPr indent="-708660" lvl="6" marL="32004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7pPr>
            <a:lvl8pPr indent="-708660" lvl="7" marL="36576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8pPr>
            <a:lvl9pPr indent="-708660" lvl="8" marL="4114800" marR="0" rtl="0" algn="l">
              <a:lnSpc>
                <a:spcPct val="90000"/>
              </a:lnSpc>
              <a:spcBef>
                <a:spcPts val="2100"/>
              </a:spcBef>
              <a:spcAft>
                <a:spcPts val="0"/>
              </a:spcAft>
              <a:buClr>
                <a:schemeClr val="dk1"/>
              </a:buClr>
              <a:buSzPts val="7560"/>
              <a:buFont typeface="Arial"/>
              <a:buChar char="•"/>
              <a:defRPr b="0" i="0" sz="756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2640330" y="35595568"/>
            <a:ext cx="8641080" cy="20447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04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2721590" y="35595568"/>
            <a:ext cx="12961620" cy="20447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04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27123390" y="35595568"/>
            <a:ext cx="8641080" cy="20447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040" u="none" cap="none" strike="noStrike">
                <a:solidFill>
                  <a:srgbClr val="757575"/>
                </a:solidFill>
                <a:latin typeface="Arial"/>
                <a:ea typeface="Arial"/>
                <a:cs typeface="Arial"/>
                <a:sym typeface="Arial"/>
              </a:defRPr>
            </a:lvl1pPr>
            <a:lvl2pPr indent="0" lvl="1" marL="0" marR="0" rtl="0" algn="r">
              <a:spcBef>
                <a:spcPts val="0"/>
              </a:spcBef>
              <a:buNone/>
              <a:defRPr b="0" i="0" sz="5040" u="none" cap="none" strike="noStrike">
                <a:solidFill>
                  <a:srgbClr val="757575"/>
                </a:solidFill>
                <a:latin typeface="Arial"/>
                <a:ea typeface="Arial"/>
                <a:cs typeface="Arial"/>
                <a:sym typeface="Arial"/>
              </a:defRPr>
            </a:lvl2pPr>
            <a:lvl3pPr indent="0" lvl="2" marL="0" marR="0" rtl="0" algn="r">
              <a:spcBef>
                <a:spcPts val="0"/>
              </a:spcBef>
              <a:buNone/>
              <a:defRPr b="0" i="0" sz="5040" u="none" cap="none" strike="noStrike">
                <a:solidFill>
                  <a:srgbClr val="757575"/>
                </a:solidFill>
                <a:latin typeface="Arial"/>
                <a:ea typeface="Arial"/>
                <a:cs typeface="Arial"/>
                <a:sym typeface="Arial"/>
              </a:defRPr>
            </a:lvl3pPr>
            <a:lvl4pPr indent="0" lvl="3" marL="0" marR="0" rtl="0" algn="r">
              <a:spcBef>
                <a:spcPts val="0"/>
              </a:spcBef>
              <a:buNone/>
              <a:defRPr b="0" i="0" sz="5040" u="none" cap="none" strike="noStrike">
                <a:solidFill>
                  <a:srgbClr val="757575"/>
                </a:solidFill>
                <a:latin typeface="Arial"/>
                <a:ea typeface="Arial"/>
                <a:cs typeface="Arial"/>
                <a:sym typeface="Arial"/>
              </a:defRPr>
            </a:lvl4pPr>
            <a:lvl5pPr indent="0" lvl="4" marL="0" marR="0" rtl="0" algn="r">
              <a:spcBef>
                <a:spcPts val="0"/>
              </a:spcBef>
              <a:buNone/>
              <a:defRPr b="0" i="0" sz="5040" u="none" cap="none" strike="noStrike">
                <a:solidFill>
                  <a:srgbClr val="757575"/>
                </a:solidFill>
                <a:latin typeface="Arial"/>
                <a:ea typeface="Arial"/>
                <a:cs typeface="Arial"/>
                <a:sym typeface="Arial"/>
              </a:defRPr>
            </a:lvl5pPr>
            <a:lvl6pPr indent="0" lvl="5" marL="0" marR="0" rtl="0" algn="r">
              <a:spcBef>
                <a:spcPts val="0"/>
              </a:spcBef>
              <a:buNone/>
              <a:defRPr b="0" i="0" sz="5040" u="none" cap="none" strike="noStrike">
                <a:solidFill>
                  <a:srgbClr val="757575"/>
                </a:solidFill>
                <a:latin typeface="Arial"/>
                <a:ea typeface="Arial"/>
                <a:cs typeface="Arial"/>
                <a:sym typeface="Arial"/>
              </a:defRPr>
            </a:lvl6pPr>
            <a:lvl7pPr indent="0" lvl="6" marL="0" marR="0" rtl="0" algn="r">
              <a:spcBef>
                <a:spcPts val="0"/>
              </a:spcBef>
              <a:buNone/>
              <a:defRPr b="0" i="0" sz="5040" u="none" cap="none" strike="noStrike">
                <a:solidFill>
                  <a:srgbClr val="757575"/>
                </a:solidFill>
                <a:latin typeface="Arial"/>
                <a:ea typeface="Arial"/>
                <a:cs typeface="Arial"/>
                <a:sym typeface="Arial"/>
              </a:defRPr>
            </a:lvl7pPr>
            <a:lvl8pPr indent="0" lvl="7" marL="0" marR="0" rtl="0" algn="r">
              <a:spcBef>
                <a:spcPts val="0"/>
              </a:spcBef>
              <a:buNone/>
              <a:defRPr b="0" i="0" sz="5040" u="none" cap="none" strike="noStrike">
                <a:solidFill>
                  <a:srgbClr val="757575"/>
                </a:solidFill>
                <a:latin typeface="Arial"/>
                <a:ea typeface="Arial"/>
                <a:cs typeface="Arial"/>
                <a:sym typeface="Arial"/>
              </a:defRPr>
            </a:lvl8pPr>
            <a:lvl9pPr indent="0" lvl="8" marL="0" marR="0" rtl="0" algn="r">
              <a:spcBef>
                <a:spcPts val="0"/>
              </a:spcBef>
              <a:buNone/>
              <a:defRPr b="0" i="0" sz="504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image" Target="../media/image5.png"/><Relationship Id="rId10"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0.png"/><Relationship Id="rId17" Type="http://schemas.openxmlformats.org/officeDocument/2006/relationships/image" Target="../media/image18.png"/><Relationship Id="rId16" Type="http://schemas.openxmlformats.org/officeDocument/2006/relationships/image" Target="../media/image15.png"/><Relationship Id="rId5" Type="http://schemas.openxmlformats.org/officeDocument/2006/relationships/image" Target="../media/image6.png"/><Relationship Id="rId19" Type="http://schemas.openxmlformats.org/officeDocument/2006/relationships/image" Target="../media/image14.png"/><Relationship Id="rId6" Type="http://schemas.openxmlformats.org/officeDocument/2006/relationships/image" Target="../media/image17.png"/><Relationship Id="rId18"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a:off x="0" y="-23123"/>
            <a:ext cx="38404800" cy="38427923"/>
          </a:xfrm>
          <a:prstGeom prst="rect">
            <a:avLst/>
          </a:prstGeom>
          <a:solidFill>
            <a:srgbClr val="D4D8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00" u="none" cap="none" strike="noStrike">
              <a:solidFill>
                <a:schemeClr val="lt1"/>
              </a:solidFill>
              <a:latin typeface="Calibri"/>
              <a:ea typeface="Calibri"/>
              <a:cs typeface="Calibri"/>
              <a:sym typeface="Calibri"/>
            </a:endParaRPr>
          </a:p>
        </p:txBody>
      </p:sp>
      <p:sp>
        <p:nvSpPr>
          <p:cNvPr id="90" name="Google Shape;90;p13"/>
          <p:cNvSpPr/>
          <p:nvPr/>
        </p:nvSpPr>
        <p:spPr>
          <a:xfrm>
            <a:off x="98000" y="3846548"/>
            <a:ext cx="38211864" cy="344041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500" u="none" cap="none" strike="noStrike">
              <a:solidFill>
                <a:schemeClr val="lt1"/>
              </a:solidFill>
              <a:latin typeface="Calibri"/>
              <a:ea typeface="Calibri"/>
              <a:cs typeface="Calibri"/>
              <a:sym typeface="Calibri"/>
            </a:endParaRPr>
          </a:p>
        </p:txBody>
      </p:sp>
      <p:sp>
        <p:nvSpPr>
          <p:cNvPr id="91" name="Google Shape;91;p13"/>
          <p:cNvSpPr/>
          <p:nvPr/>
        </p:nvSpPr>
        <p:spPr>
          <a:xfrm>
            <a:off x="164851" y="3843336"/>
            <a:ext cx="14477422" cy="822960"/>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i="0" lang="en-US" sz="4200" u="none" cap="none" strike="noStrike">
                <a:solidFill>
                  <a:schemeClr val="lt1"/>
                </a:solidFill>
                <a:latin typeface="Calibri"/>
                <a:ea typeface="Calibri"/>
                <a:cs typeface="Calibri"/>
                <a:sym typeface="Calibri"/>
              </a:rPr>
              <a:t>Relevance</a:t>
            </a:r>
            <a:endParaRPr/>
          </a:p>
        </p:txBody>
      </p:sp>
      <p:sp>
        <p:nvSpPr>
          <p:cNvPr id="92" name="Google Shape;92;p13"/>
          <p:cNvSpPr/>
          <p:nvPr/>
        </p:nvSpPr>
        <p:spPr>
          <a:xfrm>
            <a:off x="159888" y="10816942"/>
            <a:ext cx="14477420" cy="825271"/>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i="0" lang="en-US" sz="4200" u="none" cap="none" strike="noStrike">
                <a:solidFill>
                  <a:schemeClr val="lt1"/>
                </a:solidFill>
                <a:latin typeface="Calibri"/>
                <a:ea typeface="Calibri"/>
                <a:cs typeface="Calibri"/>
                <a:sym typeface="Calibri"/>
              </a:rPr>
              <a:t>Experimental Location and Design</a:t>
            </a:r>
            <a:endParaRPr/>
          </a:p>
        </p:txBody>
      </p:sp>
      <p:sp>
        <p:nvSpPr>
          <p:cNvPr id="93" name="Google Shape;93;p13"/>
          <p:cNvSpPr/>
          <p:nvPr/>
        </p:nvSpPr>
        <p:spPr>
          <a:xfrm>
            <a:off x="215140" y="16553052"/>
            <a:ext cx="37991382" cy="948371"/>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i="0" lang="en-US" sz="4200" u="none" cap="none" strike="noStrike">
                <a:solidFill>
                  <a:schemeClr val="lt1"/>
                </a:solidFill>
                <a:latin typeface="Calibri"/>
                <a:ea typeface="Calibri"/>
                <a:cs typeface="Calibri"/>
                <a:sym typeface="Calibri"/>
              </a:rPr>
              <a:t>Results and Discussion</a:t>
            </a:r>
            <a:endParaRPr/>
          </a:p>
        </p:txBody>
      </p:sp>
      <p:sp>
        <p:nvSpPr>
          <p:cNvPr id="94" name="Google Shape;94;p13"/>
          <p:cNvSpPr/>
          <p:nvPr/>
        </p:nvSpPr>
        <p:spPr>
          <a:xfrm>
            <a:off x="3123213" y="29456059"/>
            <a:ext cx="184731" cy="6309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500">
              <a:solidFill>
                <a:schemeClr val="dk1"/>
              </a:solidFill>
              <a:latin typeface="Calibri"/>
              <a:ea typeface="Calibri"/>
              <a:cs typeface="Calibri"/>
              <a:sym typeface="Calibri"/>
            </a:endParaRPr>
          </a:p>
        </p:txBody>
      </p:sp>
      <p:sp>
        <p:nvSpPr>
          <p:cNvPr id="95" name="Google Shape;95;p13"/>
          <p:cNvSpPr/>
          <p:nvPr/>
        </p:nvSpPr>
        <p:spPr>
          <a:xfrm>
            <a:off x="3123213" y="33705248"/>
            <a:ext cx="184731" cy="6309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500">
              <a:solidFill>
                <a:schemeClr val="dk1"/>
              </a:solidFill>
              <a:latin typeface="Calibri"/>
              <a:ea typeface="Calibri"/>
              <a:cs typeface="Calibri"/>
              <a:sym typeface="Calibri"/>
            </a:endParaRPr>
          </a:p>
        </p:txBody>
      </p:sp>
      <p:sp>
        <p:nvSpPr>
          <p:cNvPr id="96" name="Google Shape;96;p13"/>
          <p:cNvSpPr/>
          <p:nvPr/>
        </p:nvSpPr>
        <p:spPr>
          <a:xfrm>
            <a:off x="14798841" y="3843336"/>
            <a:ext cx="23407681" cy="822960"/>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lang="en-US" sz="4200" u="none">
                <a:solidFill>
                  <a:schemeClr val="lt1"/>
                </a:solidFill>
                <a:latin typeface="Calibri"/>
                <a:ea typeface="Calibri"/>
                <a:cs typeface="Calibri"/>
                <a:sym typeface="Calibri"/>
              </a:rPr>
              <a:t>Methodology</a:t>
            </a:r>
            <a:endParaRPr/>
          </a:p>
        </p:txBody>
      </p:sp>
      <p:graphicFrame>
        <p:nvGraphicFramePr>
          <p:cNvPr id="97" name="Google Shape;97;p13"/>
          <p:cNvGraphicFramePr/>
          <p:nvPr/>
        </p:nvGraphicFramePr>
        <p:xfrm>
          <a:off x="14798842" y="10857751"/>
          <a:ext cx="3000000" cy="3000000"/>
        </p:xfrm>
        <a:graphic>
          <a:graphicData uri="http://schemas.openxmlformats.org/drawingml/2006/table">
            <a:tbl>
              <a:tblPr bandRow="1" firstRow="1">
                <a:noFill/>
                <a:tableStyleId>{71A8AF41-FC56-414F-BFF4-CA4ED6725045}</a:tableStyleId>
              </a:tblPr>
              <a:tblGrid>
                <a:gridCol w="7775075"/>
                <a:gridCol w="7775075"/>
                <a:gridCol w="7775075"/>
              </a:tblGrid>
              <a:tr h="707225">
                <a:tc gridSpan="3">
                  <a:txBody>
                    <a:bodyPr/>
                    <a:lstStyle/>
                    <a:p>
                      <a:pPr indent="0" lvl="0" marL="0" marR="0" rtl="0" algn="ctr">
                        <a:spcBef>
                          <a:spcPts val="0"/>
                        </a:spcBef>
                        <a:spcAft>
                          <a:spcPts val="0"/>
                        </a:spcAft>
                        <a:buNone/>
                      </a:pPr>
                      <a:r>
                        <a:rPr lang="en-US" sz="4000" u="none" cap="none" strike="noStrike">
                          <a:solidFill>
                            <a:schemeClr val="dk1"/>
                          </a:solidFill>
                        </a:rPr>
                        <a:t>Summary of Treatments</a:t>
                      </a:r>
                      <a:endParaRPr sz="4000" u="none" cap="none" strike="noStrike">
                        <a:solidFill>
                          <a:schemeClr val="dk1"/>
                        </a:solidFill>
                        <a:latin typeface="Calibri"/>
                        <a:ea typeface="Calibri"/>
                        <a:cs typeface="Calibri"/>
                        <a:sym typeface="Calibri"/>
                      </a:endParaRPr>
                    </a:p>
                  </a:txBody>
                  <a:tcPr marT="45725" marB="45725" marR="91450" marL="91450">
                    <a:solidFill>
                      <a:srgbClr val="BAAF98"/>
                    </a:solidFill>
                  </a:tcPr>
                </a:tc>
                <a:tc hMerge="1"/>
                <a:tc hMerge="1"/>
              </a:tr>
              <a:tr h="2137525">
                <a:tc>
                  <a:txBody>
                    <a:bodyPr/>
                    <a:lstStyle/>
                    <a:p>
                      <a:pPr indent="0" lvl="0" marL="0" marR="0" rtl="0" algn="ctr">
                        <a:spcBef>
                          <a:spcPts val="0"/>
                        </a:spcBef>
                        <a:spcAft>
                          <a:spcPts val="0"/>
                        </a:spcAft>
                        <a:buNone/>
                      </a:pPr>
                      <a:r>
                        <a:rPr lang="en-US" sz="3500" u="none" cap="none" strike="noStrike"/>
                        <a:t>Rye Cover Crop (CC) vs. No Cover Crop </a:t>
                      </a:r>
                      <a:endParaRPr/>
                    </a:p>
                  </a:txBody>
                  <a:tcPr marT="45725" marB="45725" marR="91450" marL="91450"/>
                </a:tc>
                <a:tc>
                  <a:txBody>
                    <a:bodyPr/>
                    <a:lstStyle/>
                    <a:p>
                      <a:pPr indent="0" lvl="0" marL="0" marR="0" rtl="0" algn="ctr">
                        <a:spcBef>
                          <a:spcPts val="0"/>
                        </a:spcBef>
                        <a:spcAft>
                          <a:spcPts val="0"/>
                        </a:spcAft>
                        <a:buNone/>
                      </a:pPr>
                      <a:r>
                        <a:rPr lang="en-US" sz="3500" u="none" cap="none" strike="noStrike"/>
                        <a:t>Conventional Tillage vs. No-Tillage</a:t>
                      </a:r>
                      <a:endParaRPr/>
                    </a:p>
                  </a:txBody>
                  <a:tcPr marT="45725" marB="45725" marR="91450" marL="91450"/>
                </a:tc>
                <a:tc>
                  <a:txBody>
                    <a:bodyPr/>
                    <a:lstStyle/>
                    <a:p>
                      <a:pPr indent="0" lvl="0" marL="0" marR="0" rtl="0" algn="ctr">
                        <a:spcBef>
                          <a:spcPts val="0"/>
                        </a:spcBef>
                        <a:spcAft>
                          <a:spcPts val="0"/>
                        </a:spcAft>
                        <a:buNone/>
                      </a:pPr>
                      <a:r>
                        <a:rPr lang="en-US" sz="3500" u="none" cap="none" strike="noStrike"/>
                        <a:t>Normal Nitrogen vs. Enhanced Nitrogen</a:t>
                      </a:r>
                      <a:endParaRPr/>
                    </a:p>
                  </a:txBody>
                  <a:tcPr marT="45725" marB="45725" marR="91450" marL="91450"/>
                </a:tc>
              </a:tr>
              <a:tr h="609975">
                <a:tc gridSpan="3">
                  <a:txBody>
                    <a:bodyPr/>
                    <a:lstStyle/>
                    <a:p>
                      <a:pPr indent="0" lvl="0" marL="0" marR="0" rtl="0" algn="ctr">
                        <a:spcBef>
                          <a:spcPts val="0"/>
                        </a:spcBef>
                        <a:spcAft>
                          <a:spcPts val="0"/>
                        </a:spcAft>
                        <a:buNone/>
                      </a:pPr>
                      <a:r>
                        <a:rPr lang="en-US" sz="3500" u="none" cap="none" strike="noStrike"/>
                        <a:t>Crop Rotation Intensity</a:t>
                      </a:r>
                      <a:endParaRPr/>
                    </a:p>
                  </a:txBody>
                  <a:tcPr marT="45725" marB="45725" marR="91450" marL="91450"/>
                </a:tc>
                <a:tc hMerge="1"/>
                <a:tc hMerge="1"/>
              </a:tr>
              <a:tr h="2137525">
                <a:tc>
                  <a:txBody>
                    <a:bodyPr/>
                    <a:lstStyle/>
                    <a:p>
                      <a:pPr indent="0" lvl="0" marL="0" marR="0" rtl="0" algn="ctr">
                        <a:spcBef>
                          <a:spcPts val="0"/>
                        </a:spcBef>
                        <a:spcAft>
                          <a:spcPts val="0"/>
                        </a:spcAft>
                        <a:buNone/>
                      </a:pPr>
                      <a:r>
                        <a:rPr lang="en-US" sz="3500" u="none" cap="none" strike="noStrike"/>
                        <a:t>Continuous Corn (C)</a:t>
                      </a:r>
                      <a:endParaRPr/>
                    </a:p>
                  </a:txBody>
                  <a:tcPr marT="45725" marB="45725" marR="91450" marL="91450"/>
                </a:tc>
                <a:tc>
                  <a:txBody>
                    <a:bodyPr/>
                    <a:lstStyle/>
                    <a:p>
                      <a:pPr indent="0" lvl="0" marL="0" marR="0" rtl="0" algn="ctr">
                        <a:spcBef>
                          <a:spcPts val="0"/>
                        </a:spcBef>
                        <a:spcAft>
                          <a:spcPts val="0"/>
                        </a:spcAft>
                        <a:buNone/>
                      </a:pPr>
                      <a:r>
                        <a:rPr lang="en-US" sz="3500" u="none" cap="none" strike="noStrike"/>
                        <a:t>Corn – Soybean (C-SB)</a:t>
                      </a:r>
                      <a:endParaRPr/>
                    </a:p>
                  </a:txBody>
                  <a:tcPr marT="45725" marB="45725" marR="91450" marL="91450"/>
                </a:tc>
                <a:tc>
                  <a:txBody>
                    <a:bodyPr/>
                    <a:lstStyle/>
                    <a:p>
                      <a:pPr indent="0" lvl="0" marL="0" marR="0" rtl="0" algn="ctr">
                        <a:spcBef>
                          <a:spcPts val="0"/>
                        </a:spcBef>
                        <a:spcAft>
                          <a:spcPts val="0"/>
                        </a:spcAft>
                        <a:buNone/>
                      </a:pPr>
                      <a:r>
                        <a:rPr lang="en-US" sz="3500" u="none" cap="none" strike="noStrike"/>
                        <a:t>Wheat – Corn – Soybean (W-C-SB)</a:t>
                      </a:r>
                      <a:endParaRPr/>
                    </a:p>
                  </a:txBody>
                  <a:tcPr marT="45725" marB="45725" marR="91450" marL="91450"/>
                </a:tc>
              </a:tr>
            </a:tbl>
          </a:graphicData>
        </a:graphic>
      </p:graphicFrame>
      <p:pic>
        <p:nvPicPr>
          <p:cNvPr id="98" name="Google Shape;98;p13"/>
          <p:cNvPicPr preferRelativeResize="0"/>
          <p:nvPr/>
        </p:nvPicPr>
        <p:blipFill rotWithShape="1">
          <a:blip r:embed="rId3">
            <a:alphaModFix/>
          </a:blip>
          <a:srcRect b="0" l="0" r="0" t="0"/>
          <a:stretch/>
        </p:blipFill>
        <p:spPr>
          <a:xfrm>
            <a:off x="215140" y="17826276"/>
            <a:ext cx="12344400" cy="7306056"/>
          </a:xfrm>
          <a:prstGeom prst="rect">
            <a:avLst/>
          </a:prstGeom>
          <a:noFill/>
          <a:ln>
            <a:noFill/>
          </a:ln>
        </p:spPr>
      </p:pic>
      <p:sp>
        <p:nvSpPr>
          <p:cNvPr id="99" name="Google Shape;99;p13"/>
          <p:cNvSpPr txBox="1"/>
          <p:nvPr/>
        </p:nvSpPr>
        <p:spPr>
          <a:xfrm>
            <a:off x="831412" y="17423999"/>
            <a:ext cx="11974216" cy="79511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u="none">
                <a:solidFill>
                  <a:schemeClr val="dk1"/>
                </a:solidFill>
                <a:latin typeface="Calibri"/>
                <a:ea typeface="Calibri"/>
                <a:cs typeface="Calibri"/>
                <a:sym typeface="Calibri"/>
              </a:rPr>
              <a:t>2024: Nitrogen Effect on Corn and Soybean Grain Yield</a:t>
            </a:r>
            <a:endParaRPr/>
          </a:p>
          <a:p>
            <a:pPr indent="0" lvl="0" marL="0" marR="0" rtl="0" algn="l">
              <a:spcBef>
                <a:spcPts val="0"/>
              </a:spcBef>
              <a:spcAft>
                <a:spcPts val="0"/>
              </a:spcAft>
              <a:buNone/>
            </a:pPr>
            <a:r>
              <a:t/>
            </a:r>
            <a:endParaRPr b="1" sz="4000" u="none">
              <a:solidFill>
                <a:schemeClr val="dk1"/>
              </a:solidFill>
              <a:latin typeface="Calibri"/>
              <a:ea typeface="Calibri"/>
              <a:cs typeface="Calibri"/>
              <a:sym typeface="Calibri"/>
            </a:endParaRPr>
          </a:p>
        </p:txBody>
      </p:sp>
      <p:pic>
        <p:nvPicPr>
          <p:cNvPr id="100" name="Google Shape;100;p13"/>
          <p:cNvPicPr preferRelativeResize="0"/>
          <p:nvPr/>
        </p:nvPicPr>
        <p:blipFill rotWithShape="1">
          <a:blip r:embed="rId4">
            <a:alphaModFix/>
          </a:blip>
          <a:srcRect b="0" l="0" r="0" t="0"/>
          <a:stretch/>
        </p:blipFill>
        <p:spPr>
          <a:xfrm>
            <a:off x="12968914" y="17826275"/>
            <a:ext cx="12344400" cy="7304766"/>
          </a:xfrm>
          <a:prstGeom prst="rect">
            <a:avLst/>
          </a:prstGeom>
          <a:noFill/>
          <a:ln>
            <a:noFill/>
          </a:ln>
        </p:spPr>
      </p:pic>
      <p:sp>
        <p:nvSpPr>
          <p:cNvPr id="101" name="Google Shape;101;p13"/>
          <p:cNvSpPr txBox="1"/>
          <p:nvPr/>
        </p:nvSpPr>
        <p:spPr>
          <a:xfrm>
            <a:off x="13458258" y="17467907"/>
            <a:ext cx="119742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2024: Nitrogen effect on Crude Protein Content in Grain</a:t>
            </a:r>
            <a:endParaRPr/>
          </a:p>
        </p:txBody>
      </p:sp>
      <p:pic>
        <p:nvPicPr>
          <p:cNvPr id="102" name="Google Shape;102;p13"/>
          <p:cNvPicPr preferRelativeResize="0"/>
          <p:nvPr/>
        </p:nvPicPr>
        <p:blipFill rotWithShape="1">
          <a:blip r:embed="rId5">
            <a:alphaModFix/>
          </a:blip>
          <a:srcRect b="0" l="0" r="0" t="0"/>
          <a:stretch/>
        </p:blipFill>
        <p:spPr>
          <a:xfrm>
            <a:off x="25725056" y="17911210"/>
            <a:ext cx="12344400" cy="7244213"/>
          </a:xfrm>
          <a:prstGeom prst="rect">
            <a:avLst/>
          </a:prstGeom>
          <a:noFill/>
          <a:ln>
            <a:noFill/>
          </a:ln>
        </p:spPr>
      </p:pic>
      <p:sp>
        <p:nvSpPr>
          <p:cNvPr id="103" name="Google Shape;103;p13"/>
          <p:cNvSpPr txBox="1"/>
          <p:nvPr/>
        </p:nvSpPr>
        <p:spPr>
          <a:xfrm>
            <a:off x="27880851" y="17467907"/>
            <a:ext cx="1072215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2025: Nitrogen effect on Cover Crop Biomass</a:t>
            </a:r>
            <a:endParaRPr/>
          </a:p>
        </p:txBody>
      </p:sp>
      <p:pic>
        <p:nvPicPr>
          <p:cNvPr id="104" name="Google Shape;104;p13"/>
          <p:cNvPicPr preferRelativeResize="0"/>
          <p:nvPr/>
        </p:nvPicPr>
        <p:blipFill rotWithShape="1">
          <a:blip r:embed="rId6">
            <a:alphaModFix/>
          </a:blip>
          <a:srcRect b="0" l="0" r="0" t="0"/>
          <a:stretch/>
        </p:blipFill>
        <p:spPr>
          <a:xfrm>
            <a:off x="215140" y="26811449"/>
            <a:ext cx="18745200" cy="7354389"/>
          </a:xfrm>
          <a:prstGeom prst="rect">
            <a:avLst/>
          </a:prstGeom>
          <a:noFill/>
          <a:ln>
            <a:noFill/>
          </a:ln>
        </p:spPr>
      </p:pic>
      <p:sp>
        <p:nvSpPr>
          <p:cNvPr id="105" name="Google Shape;105;p13"/>
          <p:cNvSpPr txBox="1"/>
          <p:nvPr/>
        </p:nvSpPr>
        <p:spPr>
          <a:xfrm>
            <a:off x="4497070" y="26233874"/>
            <a:ext cx="1223941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strike="noStrike">
                <a:solidFill>
                  <a:srgbClr val="000000"/>
                </a:solidFill>
                <a:latin typeface="Calibri"/>
                <a:ea typeface="Calibri"/>
                <a:cs typeface="Calibri"/>
                <a:sym typeface="Calibri"/>
              </a:rPr>
              <a:t>2025 Crop Rotation effect on Residue Cover Percentage</a:t>
            </a:r>
            <a:endParaRPr/>
          </a:p>
        </p:txBody>
      </p:sp>
      <p:sp>
        <p:nvSpPr>
          <p:cNvPr id="106" name="Google Shape;106;p13"/>
          <p:cNvSpPr txBox="1"/>
          <p:nvPr/>
        </p:nvSpPr>
        <p:spPr>
          <a:xfrm>
            <a:off x="196792" y="25132255"/>
            <a:ext cx="37911054"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Figure 1</a:t>
            </a:r>
            <a:r>
              <a:rPr lang="en-US" sz="3500">
                <a:solidFill>
                  <a:schemeClr val="dk1"/>
                </a:solidFill>
                <a:latin typeface="Calibri"/>
                <a:ea typeface="Calibri"/>
                <a:cs typeface="Calibri"/>
                <a:sym typeface="Calibri"/>
              </a:rPr>
              <a:t>: (A) There was no significant difference between nitrogen rates for corn ( p-value = 0.5365) and soybean (p-value = 0.109). (B) Corn crude protein content was not different (p-value = 0.6809). Soybean crude protein concentration decreased with the addition of nitrogen (p-value = 0.0039). (C) Cover crop biomass had a significant difference (p-value = 0.0249).</a:t>
            </a:r>
            <a:endParaRPr/>
          </a:p>
        </p:txBody>
      </p:sp>
      <p:sp>
        <p:nvSpPr>
          <p:cNvPr id="107" name="Google Shape;107;p13"/>
          <p:cNvSpPr txBox="1"/>
          <p:nvPr/>
        </p:nvSpPr>
        <p:spPr>
          <a:xfrm>
            <a:off x="22354121" y="26228232"/>
            <a:ext cx="1441310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strike="noStrike">
                <a:solidFill>
                  <a:srgbClr val="000000"/>
                </a:solidFill>
                <a:latin typeface="Calibri"/>
                <a:ea typeface="Calibri"/>
                <a:cs typeface="Calibri"/>
                <a:sym typeface="Calibri"/>
              </a:rPr>
              <a:t>2025 Crop Rotation and Cover Crop effect on Residual Soil Nitrogen</a:t>
            </a:r>
            <a:endParaRPr/>
          </a:p>
        </p:txBody>
      </p:sp>
      <p:pic>
        <p:nvPicPr>
          <p:cNvPr id="108" name="Google Shape;108;p13"/>
          <p:cNvPicPr preferRelativeResize="0"/>
          <p:nvPr/>
        </p:nvPicPr>
        <p:blipFill rotWithShape="1">
          <a:blip r:embed="rId7">
            <a:alphaModFix/>
          </a:blip>
          <a:srcRect b="0" l="0" r="0" t="0"/>
          <a:stretch/>
        </p:blipFill>
        <p:spPr>
          <a:xfrm>
            <a:off x="19183347" y="19169058"/>
            <a:ext cx="38105" cy="66684"/>
          </a:xfrm>
          <a:prstGeom prst="rect">
            <a:avLst/>
          </a:prstGeom>
          <a:noFill/>
          <a:ln>
            <a:noFill/>
          </a:ln>
        </p:spPr>
      </p:pic>
      <p:pic>
        <p:nvPicPr>
          <p:cNvPr id="109" name="Google Shape;109;p13"/>
          <p:cNvPicPr preferRelativeResize="0"/>
          <p:nvPr/>
        </p:nvPicPr>
        <p:blipFill rotWithShape="1">
          <a:blip r:embed="rId7">
            <a:alphaModFix/>
          </a:blip>
          <a:srcRect b="0" l="0" r="0" t="0"/>
          <a:stretch/>
        </p:blipFill>
        <p:spPr>
          <a:xfrm>
            <a:off x="19183347" y="19169058"/>
            <a:ext cx="38105" cy="66684"/>
          </a:xfrm>
          <a:prstGeom prst="rect">
            <a:avLst/>
          </a:prstGeom>
          <a:noFill/>
          <a:ln>
            <a:noFill/>
          </a:ln>
        </p:spPr>
      </p:pic>
      <p:sp>
        <p:nvSpPr>
          <p:cNvPr id="110" name="Google Shape;110;p13"/>
          <p:cNvSpPr txBox="1"/>
          <p:nvPr/>
        </p:nvSpPr>
        <p:spPr>
          <a:xfrm>
            <a:off x="14798842" y="4720903"/>
            <a:ext cx="23238675" cy="601703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During this initial year, soybean yield data was collected using a combine harvester and adjusted to 13.5% moisture. Corn yield was determined by hand harvesting the grain and later evaluated using a DICKEY-john and adjusted to 15.5% moisture. </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2024 grain N and carbon concentrations were determined using the Elementar UNICUBE after grinding the grain to 0.5 mm with a Wiley mill. The N concentration was then converted to crude protein.</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2025 cover crop accumulation was determined by cutting all cover crop vegetation within a 0.6 m by 0.9 m quadrant. Three-quadrant cuttings were taken per plot. Vegetation was weighed, dried, and then reweighed to account for moisture, and total biomass accumulation was calculated. </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2025 Residue Cover was determined using the line-transect method. A 3 m PVC pipe was used and marked every 0.3 m, and the residue was counted at each 0.3 m marking.</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2025 residual soil nitrogen levels were determined at the Kansas State University Soil Testing Lab after collecting a 0-60 cm Giddings soil probe samples per plot in January 2025. </a:t>
            </a:r>
            <a:endParaRPr/>
          </a:p>
        </p:txBody>
      </p:sp>
      <p:sp>
        <p:nvSpPr>
          <p:cNvPr id="111" name="Google Shape;111;p13"/>
          <p:cNvSpPr txBox="1"/>
          <p:nvPr/>
        </p:nvSpPr>
        <p:spPr>
          <a:xfrm>
            <a:off x="198277" y="4588860"/>
            <a:ext cx="14452275" cy="27853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chemeClr val="dk1"/>
                </a:solidFill>
                <a:latin typeface="Calibri"/>
                <a:ea typeface="Calibri"/>
                <a:cs typeface="Calibri"/>
                <a:sym typeface="Calibri"/>
              </a:rPr>
              <a:t>Crop production relies on the interaction between management practices. Previous research had focused on one management practice rather than the interaction among multiple practices. Analyzing the interaction between management practices provides a more field-scale approach, making the research applicable to producers. </a:t>
            </a:r>
            <a:endParaRPr/>
          </a:p>
        </p:txBody>
      </p:sp>
      <p:sp>
        <p:nvSpPr>
          <p:cNvPr id="112" name="Google Shape;112;p13"/>
          <p:cNvSpPr txBox="1"/>
          <p:nvPr/>
        </p:nvSpPr>
        <p:spPr>
          <a:xfrm>
            <a:off x="196791" y="11602683"/>
            <a:ext cx="14477421" cy="493981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This research site was established in 2024 at the Kansas State University Harold and Olympia Lonsinger Sustainability Farm in Osborne County, Kansas.</a:t>
            </a:r>
            <a:endParaRPr sz="1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The setup was a randomized complete block design with three replications, 144 plots in total.</a:t>
            </a:r>
            <a:endParaRPr sz="1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 This is a complete factorial with three crop rotations, two tillage treatments, two cover crop treatments, and two nitrogen fertilizer application rates. See </a:t>
            </a:r>
            <a:r>
              <a:rPr b="1" lang="en-US" sz="3500">
                <a:solidFill>
                  <a:schemeClr val="dk1"/>
                </a:solidFill>
                <a:latin typeface="Calibri"/>
                <a:ea typeface="Calibri"/>
                <a:cs typeface="Calibri"/>
                <a:sym typeface="Calibri"/>
              </a:rPr>
              <a:t>Summary of Treatments</a:t>
            </a:r>
            <a:r>
              <a:rPr lang="en-US" sz="3500">
                <a:solidFill>
                  <a:schemeClr val="dk1"/>
                </a:solidFill>
                <a:latin typeface="Calibri"/>
                <a:ea typeface="Calibri"/>
                <a:cs typeface="Calibri"/>
                <a:sym typeface="Calibri"/>
              </a:rPr>
              <a:t> for a full description of each treatment. </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This initial data does not consider the tillage treatment effect.</a:t>
            </a:r>
            <a:endParaRPr/>
          </a:p>
        </p:txBody>
      </p:sp>
      <p:sp>
        <p:nvSpPr>
          <p:cNvPr id="113" name="Google Shape;113;p13"/>
          <p:cNvSpPr/>
          <p:nvPr/>
        </p:nvSpPr>
        <p:spPr>
          <a:xfrm>
            <a:off x="159887" y="7357399"/>
            <a:ext cx="14477421" cy="825271"/>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lang="en-US" sz="4200" u="none">
                <a:solidFill>
                  <a:schemeClr val="lt1"/>
                </a:solidFill>
                <a:latin typeface="Calibri"/>
                <a:ea typeface="Calibri"/>
                <a:cs typeface="Calibri"/>
                <a:sym typeface="Calibri"/>
              </a:rPr>
              <a:t>Objective</a:t>
            </a:r>
            <a:endParaRPr/>
          </a:p>
        </p:txBody>
      </p:sp>
      <p:pic>
        <p:nvPicPr>
          <p:cNvPr id="114" name="Google Shape;114;p13"/>
          <p:cNvPicPr preferRelativeResize="0"/>
          <p:nvPr/>
        </p:nvPicPr>
        <p:blipFill rotWithShape="1">
          <a:blip r:embed="rId8">
            <a:alphaModFix/>
          </a:blip>
          <a:srcRect b="0" l="0" r="0" t="0"/>
          <a:stretch/>
        </p:blipFill>
        <p:spPr>
          <a:xfrm>
            <a:off x="19398292" y="26759041"/>
            <a:ext cx="18745200" cy="7354388"/>
          </a:xfrm>
          <a:prstGeom prst="rect">
            <a:avLst/>
          </a:prstGeom>
          <a:noFill/>
          <a:ln>
            <a:noFill/>
          </a:ln>
        </p:spPr>
      </p:pic>
      <p:sp>
        <p:nvSpPr>
          <p:cNvPr id="115" name="Google Shape;115;p13"/>
          <p:cNvSpPr txBox="1"/>
          <p:nvPr/>
        </p:nvSpPr>
        <p:spPr>
          <a:xfrm>
            <a:off x="196791" y="8109455"/>
            <a:ext cx="14477421" cy="278537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Determine how different nitrogen rates affect overall crop productivity, quality, and cover crop biomass.</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Evaluate how crop rotation affects overall residue cover.</a:t>
            </a:r>
            <a:endParaRPr/>
          </a:p>
          <a:p>
            <a:pPr indent="-457200" lvl="0" marL="457200" marR="0" rtl="0" algn="l">
              <a:spcBef>
                <a:spcPts val="0"/>
              </a:spcBef>
              <a:spcAft>
                <a:spcPts val="0"/>
              </a:spcAft>
              <a:buClr>
                <a:schemeClr val="dk1"/>
              </a:buClr>
              <a:buSzPts val="3500"/>
              <a:buFont typeface="Arial"/>
              <a:buChar char="•"/>
            </a:pPr>
            <a:r>
              <a:rPr lang="en-US" sz="3500">
                <a:solidFill>
                  <a:schemeClr val="dk1"/>
                </a:solidFill>
                <a:latin typeface="Calibri"/>
                <a:ea typeface="Calibri"/>
                <a:cs typeface="Calibri"/>
                <a:sym typeface="Calibri"/>
              </a:rPr>
              <a:t>Analyze how both crop rotation and cover crop affect residual soil nitrogen amounts. </a:t>
            </a:r>
            <a:endParaRPr/>
          </a:p>
        </p:txBody>
      </p:sp>
      <p:grpSp>
        <p:nvGrpSpPr>
          <p:cNvPr id="116" name="Google Shape;116;p13"/>
          <p:cNvGrpSpPr/>
          <p:nvPr/>
        </p:nvGrpSpPr>
        <p:grpSpPr>
          <a:xfrm>
            <a:off x="15646564" y="11649342"/>
            <a:ext cx="22161501" cy="4704029"/>
            <a:chOff x="15646564" y="11649342"/>
            <a:chExt cx="22161501" cy="4704029"/>
          </a:xfrm>
        </p:grpSpPr>
        <p:grpSp>
          <p:nvGrpSpPr>
            <p:cNvPr id="117" name="Google Shape;117;p13"/>
            <p:cNvGrpSpPr/>
            <p:nvPr/>
          </p:nvGrpSpPr>
          <p:grpSpPr>
            <a:xfrm>
              <a:off x="16416489" y="11881012"/>
              <a:ext cx="4950713" cy="1985223"/>
              <a:chOff x="16416489" y="11881012"/>
              <a:chExt cx="4950713" cy="1985223"/>
            </a:xfrm>
          </p:grpSpPr>
          <p:pic>
            <p:nvPicPr>
              <p:cNvPr descr="A group of wheat plants&#10;&#10;AI-generated content may be incorrect." id="118" name="Google Shape;118;p13"/>
              <p:cNvPicPr preferRelativeResize="0"/>
              <p:nvPr/>
            </p:nvPicPr>
            <p:blipFill rotWithShape="1">
              <a:blip r:embed="rId9">
                <a:alphaModFix/>
              </a:blip>
              <a:srcRect b="0" l="0" r="0" t="0"/>
              <a:stretch/>
            </p:blipFill>
            <p:spPr>
              <a:xfrm>
                <a:off x="16416489" y="11881012"/>
                <a:ext cx="1968910" cy="1968910"/>
              </a:xfrm>
              <a:prstGeom prst="rect">
                <a:avLst/>
              </a:prstGeom>
              <a:noFill/>
              <a:ln>
                <a:noFill/>
              </a:ln>
            </p:spPr>
          </p:pic>
          <p:grpSp>
            <p:nvGrpSpPr>
              <p:cNvPr id="119" name="Google Shape;119;p13"/>
              <p:cNvGrpSpPr/>
              <p:nvPr/>
            </p:nvGrpSpPr>
            <p:grpSpPr>
              <a:xfrm>
                <a:off x="19398292" y="11897325"/>
                <a:ext cx="1968910" cy="1968910"/>
                <a:chOff x="19513781" y="11896367"/>
                <a:chExt cx="1968910" cy="1968910"/>
              </a:xfrm>
            </p:grpSpPr>
            <p:pic>
              <p:nvPicPr>
                <p:cNvPr descr="A group of wheat plants&#10;&#10;AI-generated content may be incorrect." id="120" name="Google Shape;120;p13"/>
                <p:cNvPicPr preferRelativeResize="0"/>
                <p:nvPr/>
              </p:nvPicPr>
              <p:blipFill rotWithShape="1">
                <a:blip r:embed="rId9">
                  <a:alphaModFix/>
                </a:blip>
                <a:srcRect b="0" l="0" r="0" t="0"/>
                <a:stretch/>
              </p:blipFill>
              <p:spPr>
                <a:xfrm>
                  <a:off x="19513781" y="11896367"/>
                  <a:ext cx="1968910" cy="1968910"/>
                </a:xfrm>
                <a:prstGeom prst="rect">
                  <a:avLst/>
                </a:prstGeom>
                <a:noFill/>
                <a:ln>
                  <a:noFill/>
                </a:ln>
              </p:spPr>
            </p:pic>
            <p:pic>
              <p:nvPicPr>
                <p:cNvPr descr="No sign outline" id="121" name="Google Shape;121;p13"/>
                <p:cNvPicPr preferRelativeResize="0"/>
                <p:nvPr/>
              </p:nvPicPr>
              <p:blipFill rotWithShape="1">
                <a:blip r:embed="rId10">
                  <a:alphaModFix/>
                </a:blip>
                <a:srcRect b="6001" l="6463" r="6520" t="6353"/>
                <a:stretch/>
              </p:blipFill>
              <p:spPr>
                <a:xfrm>
                  <a:off x="19686719" y="12126182"/>
                  <a:ext cx="1540082" cy="1551090"/>
                </a:xfrm>
                <a:prstGeom prst="rect">
                  <a:avLst/>
                </a:prstGeom>
                <a:noFill/>
                <a:ln>
                  <a:noFill/>
                </a:ln>
              </p:spPr>
            </p:pic>
          </p:grpSp>
        </p:grpSp>
        <p:grpSp>
          <p:nvGrpSpPr>
            <p:cNvPr id="122" name="Google Shape;122;p13"/>
            <p:cNvGrpSpPr/>
            <p:nvPr/>
          </p:nvGrpSpPr>
          <p:grpSpPr>
            <a:xfrm>
              <a:off x="23733896" y="11649342"/>
              <a:ext cx="5414053" cy="2446771"/>
              <a:chOff x="23733896" y="11649342"/>
              <a:chExt cx="5414053" cy="2446771"/>
            </a:xfrm>
          </p:grpSpPr>
          <p:pic>
            <p:nvPicPr>
              <p:cNvPr descr="A tractor on a field&#10;&#10;AI-generated content may be incorrect." id="123" name="Google Shape;123;p13"/>
              <p:cNvPicPr preferRelativeResize="0"/>
              <p:nvPr/>
            </p:nvPicPr>
            <p:blipFill rotWithShape="1">
              <a:blip r:embed="rId11">
                <a:alphaModFix/>
              </a:blip>
              <a:srcRect b="0" l="0" r="0" t="0"/>
              <a:stretch/>
            </p:blipFill>
            <p:spPr>
              <a:xfrm>
                <a:off x="23733896" y="11649342"/>
                <a:ext cx="2432250" cy="2432250"/>
              </a:xfrm>
              <a:prstGeom prst="rect">
                <a:avLst/>
              </a:prstGeom>
              <a:noFill/>
              <a:ln>
                <a:noFill/>
              </a:ln>
            </p:spPr>
          </p:pic>
          <p:grpSp>
            <p:nvGrpSpPr>
              <p:cNvPr id="124" name="Google Shape;124;p13"/>
              <p:cNvGrpSpPr/>
              <p:nvPr/>
            </p:nvGrpSpPr>
            <p:grpSpPr>
              <a:xfrm>
                <a:off x="26715699" y="11663863"/>
                <a:ext cx="2432250" cy="2432250"/>
                <a:chOff x="26715699" y="11663863"/>
                <a:chExt cx="2432250" cy="2432250"/>
              </a:xfrm>
            </p:grpSpPr>
            <p:pic>
              <p:nvPicPr>
                <p:cNvPr descr="A tractor on a field&#10;&#10;AI-generated content may be incorrect." id="125" name="Google Shape;125;p13"/>
                <p:cNvPicPr preferRelativeResize="0"/>
                <p:nvPr/>
              </p:nvPicPr>
              <p:blipFill rotWithShape="1">
                <a:blip r:embed="rId11">
                  <a:alphaModFix/>
                </a:blip>
                <a:srcRect b="0" l="0" r="0" t="0"/>
                <a:stretch/>
              </p:blipFill>
              <p:spPr>
                <a:xfrm>
                  <a:off x="26715699" y="11663863"/>
                  <a:ext cx="2432250" cy="2432250"/>
                </a:xfrm>
                <a:prstGeom prst="rect">
                  <a:avLst/>
                </a:prstGeom>
                <a:noFill/>
                <a:ln>
                  <a:noFill/>
                </a:ln>
              </p:spPr>
            </p:pic>
            <p:pic>
              <p:nvPicPr>
                <p:cNvPr descr="No sign outline" id="126" name="Google Shape;126;p13"/>
                <p:cNvPicPr preferRelativeResize="0"/>
                <p:nvPr/>
              </p:nvPicPr>
              <p:blipFill rotWithShape="1">
                <a:blip r:embed="rId10">
                  <a:alphaModFix/>
                </a:blip>
                <a:srcRect b="6001" l="6463" r="6520" t="6353"/>
                <a:stretch/>
              </p:blipFill>
              <p:spPr>
                <a:xfrm>
                  <a:off x="27111032" y="11986150"/>
                  <a:ext cx="1565731" cy="1668805"/>
                </a:xfrm>
                <a:prstGeom prst="rect">
                  <a:avLst/>
                </a:prstGeom>
                <a:noFill/>
                <a:ln>
                  <a:noFill/>
                </a:ln>
              </p:spPr>
            </p:pic>
          </p:grpSp>
        </p:grpSp>
        <p:grpSp>
          <p:nvGrpSpPr>
            <p:cNvPr id="127" name="Google Shape;127;p13"/>
            <p:cNvGrpSpPr/>
            <p:nvPr/>
          </p:nvGrpSpPr>
          <p:grpSpPr>
            <a:xfrm>
              <a:off x="15646564" y="14822271"/>
              <a:ext cx="6277133" cy="1344660"/>
              <a:chOff x="15646564" y="14822271"/>
              <a:chExt cx="6277133" cy="1344660"/>
            </a:xfrm>
          </p:grpSpPr>
          <p:pic>
            <p:nvPicPr>
              <p:cNvPr descr="A corn on the cob&#10;&#10;AI-generated content may be incorrect." id="128" name="Google Shape;128;p13"/>
              <p:cNvPicPr preferRelativeResize="0"/>
              <p:nvPr/>
            </p:nvPicPr>
            <p:blipFill rotWithShape="1">
              <a:blip r:embed="rId12">
                <a:alphaModFix/>
              </a:blip>
              <a:srcRect b="6061" l="23863" r="27937" t="5651"/>
              <a:stretch/>
            </p:blipFill>
            <p:spPr>
              <a:xfrm>
                <a:off x="15646564" y="14822271"/>
                <a:ext cx="1089922" cy="1330948"/>
              </a:xfrm>
              <a:prstGeom prst="rect">
                <a:avLst/>
              </a:prstGeom>
              <a:noFill/>
              <a:ln>
                <a:noFill/>
              </a:ln>
            </p:spPr>
          </p:pic>
          <p:pic>
            <p:nvPicPr>
              <p:cNvPr descr="A corn on the cob&#10;&#10;AI-generated content may be incorrect." id="129" name="Google Shape;129;p13"/>
              <p:cNvPicPr preferRelativeResize="0"/>
              <p:nvPr/>
            </p:nvPicPr>
            <p:blipFill rotWithShape="1">
              <a:blip r:embed="rId12">
                <a:alphaModFix/>
              </a:blip>
              <a:srcRect b="6061" l="23863" r="27937" t="5651"/>
              <a:stretch/>
            </p:blipFill>
            <p:spPr>
              <a:xfrm>
                <a:off x="17400944" y="14835983"/>
                <a:ext cx="1089922" cy="1330948"/>
              </a:xfrm>
              <a:prstGeom prst="rect">
                <a:avLst/>
              </a:prstGeom>
              <a:noFill/>
              <a:ln>
                <a:noFill/>
              </a:ln>
            </p:spPr>
          </p:pic>
          <p:pic>
            <p:nvPicPr>
              <p:cNvPr descr="A corn on the cob&#10;&#10;AI-generated content may be incorrect." id="130" name="Google Shape;130;p13"/>
              <p:cNvPicPr preferRelativeResize="0"/>
              <p:nvPr/>
            </p:nvPicPr>
            <p:blipFill rotWithShape="1">
              <a:blip r:embed="rId12">
                <a:alphaModFix/>
              </a:blip>
              <a:srcRect b="6061" l="23863" r="27937" t="5651"/>
              <a:stretch/>
            </p:blipFill>
            <p:spPr>
              <a:xfrm>
                <a:off x="19119186" y="14835983"/>
                <a:ext cx="1089922" cy="1330948"/>
              </a:xfrm>
              <a:prstGeom prst="rect">
                <a:avLst/>
              </a:prstGeom>
              <a:noFill/>
              <a:ln>
                <a:noFill/>
              </a:ln>
            </p:spPr>
          </p:pic>
          <p:pic>
            <p:nvPicPr>
              <p:cNvPr descr="A corn on the cob&#10;&#10;AI-generated content may be incorrect." id="131" name="Google Shape;131;p13"/>
              <p:cNvPicPr preferRelativeResize="0"/>
              <p:nvPr/>
            </p:nvPicPr>
            <p:blipFill rotWithShape="1">
              <a:blip r:embed="rId12">
                <a:alphaModFix/>
              </a:blip>
              <a:srcRect b="6061" l="23863" r="27937" t="5651"/>
              <a:stretch/>
            </p:blipFill>
            <p:spPr>
              <a:xfrm>
                <a:off x="20833775" y="14822271"/>
                <a:ext cx="1089922" cy="1330948"/>
              </a:xfrm>
              <a:prstGeom prst="rect">
                <a:avLst/>
              </a:prstGeom>
              <a:noFill/>
              <a:ln>
                <a:noFill/>
              </a:ln>
            </p:spPr>
          </p:pic>
        </p:grpSp>
        <p:grpSp>
          <p:nvGrpSpPr>
            <p:cNvPr id="132" name="Google Shape;132;p13"/>
            <p:cNvGrpSpPr/>
            <p:nvPr/>
          </p:nvGrpSpPr>
          <p:grpSpPr>
            <a:xfrm>
              <a:off x="22844821" y="14796204"/>
              <a:ext cx="7119417" cy="1557167"/>
              <a:chOff x="22907376" y="14798083"/>
              <a:chExt cx="7119417" cy="1557167"/>
            </a:xfrm>
          </p:grpSpPr>
          <p:pic>
            <p:nvPicPr>
              <p:cNvPr descr="A close up of a pod&#10;&#10;AI-generated content may be incorrect." id="133" name="Google Shape;133;p13"/>
              <p:cNvPicPr preferRelativeResize="0"/>
              <p:nvPr/>
            </p:nvPicPr>
            <p:blipFill rotWithShape="1">
              <a:blip r:embed="rId13">
                <a:alphaModFix/>
              </a:blip>
              <a:srcRect b="0" l="0" r="0" t="0"/>
              <a:stretch/>
            </p:blipFill>
            <p:spPr>
              <a:xfrm>
                <a:off x="28486187" y="14798083"/>
                <a:ext cx="1540606" cy="1540606"/>
              </a:xfrm>
              <a:prstGeom prst="rect">
                <a:avLst/>
              </a:prstGeom>
              <a:noFill/>
              <a:ln>
                <a:noFill/>
              </a:ln>
            </p:spPr>
          </p:pic>
          <p:pic>
            <p:nvPicPr>
              <p:cNvPr descr="A close up of a pod&#10;&#10;AI-generated content may be incorrect." id="134" name="Google Shape;134;p13"/>
              <p:cNvPicPr preferRelativeResize="0"/>
              <p:nvPr/>
            </p:nvPicPr>
            <p:blipFill rotWithShape="1">
              <a:blip r:embed="rId13">
                <a:alphaModFix/>
              </a:blip>
              <a:srcRect b="0" l="0" r="0" t="0"/>
              <a:stretch/>
            </p:blipFill>
            <p:spPr>
              <a:xfrm>
                <a:off x="24616527" y="14814644"/>
                <a:ext cx="1540606" cy="1540606"/>
              </a:xfrm>
              <a:prstGeom prst="rect">
                <a:avLst/>
              </a:prstGeom>
              <a:noFill/>
              <a:ln>
                <a:noFill/>
              </a:ln>
            </p:spPr>
          </p:pic>
          <p:pic>
            <p:nvPicPr>
              <p:cNvPr descr="A corn on the cob&#10;&#10;AI-generated content may be incorrect." id="135" name="Google Shape;135;p13"/>
              <p:cNvPicPr preferRelativeResize="0"/>
              <p:nvPr/>
            </p:nvPicPr>
            <p:blipFill rotWithShape="1">
              <a:blip r:embed="rId12">
                <a:alphaModFix/>
              </a:blip>
              <a:srcRect b="6061" l="23863" r="27937" t="5651"/>
              <a:stretch/>
            </p:blipFill>
            <p:spPr>
              <a:xfrm>
                <a:off x="22907376" y="14835983"/>
                <a:ext cx="1089922" cy="1330948"/>
              </a:xfrm>
              <a:prstGeom prst="rect">
                <a:avLst/>
              </a:prstGeom>
              <a:noFill/>
              <a:ln>
                <a:noFill/>
              </a:ln>
            </p:spPr>
          </p:pic>
          <p:pic>
            <p:nvPicPr>
              <p:cNvPr descr="A corn on the cob&#10;&#10;AI-generated content may be incorrect." id="136" name="Google Shape;136;p13"/>
              <p:cNvPicPr preferRelativeResize="0"/>
              <p:nvPr/>
            </p:nvPicPr>
            <p:blipFill rotWithShape="1">
              <a:blip r:embed="rId12">
                <a:alphaModFix/>
              </a:blip>
              <a:srcRect b="6061" l="23863" r="27937" t="5651"/>
              <a:stretch/>
            </p:blipFill>
            <p:spPr>
              <a:xfrm>
                <a:off x="26776362" y="14835983"/>
                <a:ext cx="1089922" cy="1330948"/>
              </a:xfrm>
              <a:prstGeom prst="rect">
                <a:avLst/>
              </a:prstGeom>
              <a:noFill/>
              <a:ln>
                <a:noFill/>
              </a:ln>
            </p:spPr>
          </p:pic>
        </p:grpSp>
        <p:grpSp>
          <p:nvGrpSpPr>
            <p:cNvPr id="137" name="Google Shape;137;p13"/>
            <p:cNvGrpSpPr/>
            <p:nvPr/>
          </p:nvGrpSpPr>
          <p:grpSpPr>
            <a:xfrm>
              <a:off x="30552990" y="14804975"/>
              <a:ext cx="7255075" cy="1540606"/>
              <a:chOff x="30552990" y="14804975"/>
              <a:chExt cx="7255075" cy="1540606"/>
            </a:xfrm>
          </p:grpSpPr>
          <p:pic>
            <p:nvPicPr>
              <p:cNvPr descr="A group of wheat ears&#10;&#10;AI-generated content may be incorrect." id="138" name="Google Shape;138;p13"/>
              <p:cNvPicPr preferRelativeResize="0"/>
              <p:nvPr/>
            </p:nvPicPr>
            <p:blipFill rotWithShape="1">
              <a:blip r:embed="rId14">
                <a:alphaModFix/>
              </a:blip>
              <a:srcRect b="0" l="0" r="0" t="0"/>
              <a:stretch/>
            </p:blipFill>
            <p:spPr>
              <a:xfrm>
                <a:off x="30552990" y="14873321"/>
                <a:ext cx="1382419" cy="1382419"/>
              </a:xfrm>
              <a:prstGeom prst="rect">
                <a:avLst/>
              </a:prstGeom>
              <a:noFill/>
              <a:ln>
                <a:noFill/>
              </a:ln>
            </p:spPr>
          </p:pic>
          <p:pic>
            <p:nvPicPr>
              <p:cNvPr descr="A group of wheat ears&#10;&#10;AI-generated content may be incorrect." id="139" name="Google Shape;139;p13"/>
              <p:cNvPicPr preferRelativeResize="0"/>
              <p:nvPr/>
            </p:nvPicPr>
            <p:blipFill rotWithShape="1">
              <a:blip r:embed="rId14">
                <a:alphaModFix/>
              </a:blip>
              <a:srcRect b="0" l="0" r="0" t="0"/>
              <a:stretch/>
            </p:blipFill>
            <p:spPr>
              <a:xfrm>
                <a:off x="36425646" y="14890075"/>
                <a:ext cx="1382419" cy="1382419"/>
              </a:xfrm>
              <a:prstGeom prst="rect">
                <a:avLst/>
              </a:prstGeom>
              <a:noFill/>
              <a:ln>
                <a:noFill/>
              </a:ln>
            </p:spPr>
          </p:pic>
          <p:pic>
            <p:nvPicPr>
              <p:cNvPr descr="A close up of a pod&#10;&#10;AI-generated content may be incorrect." id="140" name="Google Shape;140;p13"/>
              <p:cNvPicPr preferRelativeResize="0"/>
              <p:nvPr/>
            </p:nvPicPr>
            <p:blipFill rotWithShape="1">
              <a:blip r:embed="rId13">
                <a:alphaModFix/>
              </a:blip>
              <a:srcRect b="0" l="0" r="0" t="0"/>
              <a:stretch/>
            </p:blipFill>
            <p:spPr>
              <a:xfrm>
                <a:off x="34265137" y="14804975"/>
                <a:ext cx="1540606" cy="1540606"/>
              </a:xfrm>
              <a:prstGeom prst="rect">
                <a:avLst/>
              </a:prstGeom>
              <a:noFill/>
              <a:ln>
                <a:noFill/>
              </a:ln>
            </p:spPr>
          </p:pic>
          <p:pic>
            <p:nvPicPr>
              <p:cNvPr descr="A corn on the cob&#10;&#10;AI-generated content may be incorrect." id="141" name="Google Shape;141;p13"/>
              <p:cNvPicPr preferRelativeResize="0"/>
              <p:nvPr/>
            </p:nvPicPr>
            <p:blipFill rotWithShape="1">
              <a:blip r:embed="rId12">
                <a:alphaModFix/>
              </a:blip>
              <a:srcRect b="6061" l="23863" r="27937" t="5651"/>
              <a:stretch/>
            </p:blipFill>
            <p:spPr>
              <a:xfrm>
                <a:off x="32555312" y="14905713"/>
                <a:ext cx="1089922" cy="1330948"/>
              </a:xfrm>
              <a:prstGeom prst="rect">
                <a:avLst/>
              </a:prstGeom>
              <a:noFill/>
              <a:ln>
                <a:noFill/>
              </a:ln>
            </p:spPr>
          </p:pic>
        </p:grpSp>
        <p:grpSp>
          <p:nvGrpSpPr>
            <p:cNvPr id="142" name="Google Shape;142;p13"/>
            <p:cNvGrpSpPr/>
            <p:nvPr/>
          </p:nvGrpSpPr>
          <p:grpSpPr>
            <a:xfrm>
              <a:off x="31296045" y="11663863"/>
              <a:ext cx="6022111" cy="2424939"/>
              <a:chOff x="31296045" y="11663863"/>
              <a:chExt cx="6022111" cy="2424939"/>
            </a:xfrm>
          </p:grpSpPr>
          <p:pic>
            <p:nvPicPr>
              <p:cNvPr id="143" name="Google Shape;143;p13"/>
              <p:cNvPicPr preferRelativeResize="0"/>
              <p:nvPr/>
            </p:nvPicPr>
            <p:blipFill rotWithShape="1">
              <a:blip r:embed="rId15">
                <a:alphaModFix/>
              </a:blip>
              <a:srcRect b="0" l="0" r="0" t="0"/>
              <a:stretch/>
            </p:blipFill>
            <p:spPr>
              <a:xfrm>
                <a:off x="31296045" y="11663863"/>
                <a:ext cx="1611752" cy="2417628"/>
              </a:xfrm>
              <a:prstGeom prst="rect">
                <a:avLst/>
              </a:prstGeom>
              <a:noFill/>
              <a:ln>
                <a:noFill/>
              </a:ln>
            </p:spPr>
          </p:pic>
          <p:grpSp>
            <p:nvGrpSpPr>
              <p:cNvPr id="144" name="Google Shape;144;p13"/>
              <p:cNvGrpSpPr/>
              <p:nvPr/>
            </p:nvGrpSpPr>
            <p:grpSpPr>
              <a:xfrm>
                <a:off x="34170527" y="11671174"/>
                <a:ext cx="3147629" cy="2417628"/>
                <a:chOff x="34170527" y="11671174"/>
                <a:chExt cx="3147629" cy="2417628"/>
              </a:xfrm>
            </p:grpSpPr>
            <p:pic>
              <p:nvPicPr>
                <p:cNvPr id="145" name="Google Shape;145;p13"/>
                <p:cNvPicPr preferRelativeResize="0"/>
                <p:nvPr/>
              </p:nvPicPr>
              <p:blipFill rotWithShape="1">
                <a:blip r:embed="rId15">
                  <a:alphaModFix/>
                </a:blip>
                <a:srcRect b="0" l="0" r="0" t="0"/>
                <a:stretch/>
              </p:blipFill>
              <p:spPr>
                <a:xfrm>
                  <a:off x="34170527" y="11671174"/>
                  <a:ext cx="1611752" cy="2417628"/>
                </a:xfrm>
                <a:prstGeom prst="rect">
                  <a:avLst/>
                </a:prstGeom>
                <a:noFill/>
                <a:ln>
                  <a:noFill/>
                </a:ln>
              </p:spPr>
            </p:pic>
            <p:pic>
              <p:nvPicPr>
                <p:cNvPr id="146" name="Google Shape;146;p13"/>
                <p:cNvPicPr preferRelativeResize="0"/>
                <p:nvPr/>
              </p:nvPicPr>
              <p:blipFill rotWithShape="1">
                <a:blip r:embed="rId15">
                  <a:alphaModFix/>
                </a:blip>
                <a:srcRect b="0" l="0" r="0" t="0"/>
                <a:stretch/>
              </p:blipFill>
              <p:spPr>
                <a:xfrm>
                  <a:off x="35706404" y="11671174"/>
                  <a:ext cx="1611752" cy="2417628"/>
                </a:xfrm>
                <a:prstGeom prst="rect">
                  <a:avLst/>
                </a:prstGeom>
                <a:noFill/>
                <a:ln>
                  <a:noFill/>
                </a:ln>
              </p:spPr>
            </p:pic>
          </p:grpSp>
        </p:grpSp>
      </p:grpSp>
      <p:sp>
        <p:nvSpPr>
          <p:cNvPr id="147" name="Google Shape;147;p13"/>
          <p:cNvSpPr txBox="1"/>
          <p:nvPr/>
        </p:nvSpPr>
        <p:spPr>
          <a:xfrm>
            <a:off x="172058" y="17495169"/>
            <a:ext cx="74906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(A)</a:t>
            </a:r>
            <a:endParaRPr/>
          </a:p>
        </p:txBody>
      </p:sp>
      <p:sp>
        <p:nvSpPr>
          <p:cNvPr id="148" name="Google Shape;148;p13"/>
          <p:cNvSpPr txBox="1"/>
          <p:nvPr/>
        </p:nvSpPr>
        <p:spPr>
          <a:xfrm>
            <a:off x="12707658" y="17495169"/>
            <a:ext cx="74906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(B)</a:t>
            </a:r>
            <a:endParaRPr/>
          </a:p>
        </p:txBody>
      </p:sp>
      <p:sp>
        <p:nvSpPr>
          <p:cNvPr id="149" name="Google Shape;149;p13"/>
          <p:cNvSpPr txBox="1"/>
          <p:nvPr/>
        </p:nvSpPr>
        <p:spPr>
          <a:xfrm>
            <a:off x="25630120" y="17495169"/>
            <a:ext cx="74906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(C)</a:t>
            </a:r>
            <a:endParaRPr/>
          </a:p>
        </p:txBody>
      </p:sp>
      <p:sp>
        <p:nvSpPr>
          <p:cNvPr id="150" name="Google Shape;150;p13"/>
          <p:cNvSpPr txBox="1"/>
          <p:nvPr/>
        </p:nvSpPr>
        <p:spPr>
          <a:xfrm>
            <a:off x="94936" y="26266704"/>
            <a:ext cx="74906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(A)</a:t>
            </a:r>
            <a:endParaRPr/>
          </a:p>
        </p:txBody>
      </p:sp>
      <p:sp>
        <p:nvSpPr>
          <p:cNvPr id="151" name="Google Shape;151;p13"/>
          <p:cNvSpPr txBox="1"/>
          <p:nvPr/>
        </p:nvSpPr>
        <p:spPr>
          <a:xfrm>
            <a:off x="19196696" y="26305176"/>
            <a:ext cx="749068" cy="6309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(B)</a:t>
            </a:r>
            <a:endParaRPr/>
          </a:p>
        </p:txBody>
      </p:sp>
      <p:sp>
        <p:nvSpPr>
          <p:cNvPr id="152" name="Google Shape;152;p13"/>
          <p:cNvSpPr txBox="1"/>
          <p:nvPr/>
        </p:nvSpPr>
        <p:spPr>
          <a:xfrm>
            <a:off x="20981288" y="36065186"/>
            <a:ext cx="1726463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This work was supported by the Foundation for Food &amp; Agriculture Research under award number 22-000547. The content is solely the responsibility of the authors and does not necessarily represent the official views of FFAR.</a:t>
            </a:r>
            <a:endParaRPr/>
          </a:p>
        </p:txBody>
      </p:sp>
      <p:grpSp>
        <p:nvGrpSpPr>
          <p:cNvPr id="153" name="Google Shape;153;p13"/>
          <p:cNvGrpSpPr/>
          <p:nvPr/>
        </p:nvGrpSpPr>
        <p:grpSpPr>
          <a:xfrm>
            <a:off x="22050183" y="37008081"/>
            <a:ext cx="14509095" cy="1212957"/>
            <a:chOff x="21921409" y="36959029"/>
            <a:chExt cx="14509095" cy="1212957"/>
          </a:xfrm>
        </p:grpSpPr>
        <p:pic>
          <p:nvPicPr>
            <p:cNvPr descr="Foundation for Food &amp; Agriculture Research" id="154" name="Google Shape;154;p13"/>
            <p:cNvPicPr preferRelativeResize="0"/>
            <p:nvPr/>
          </p:nvPicPr>
          <p:blipFill rotWithShape="1">
            <a:blip r:embed="rId16">
              <a:alphaModFix/>
            </a:blip>
            <a:srcRect b="13111" l="11541" r="9591" t="15690"/>
            <a:stretch/>
          </p:blipFill>
          <p:spPr>
            <a:xfrm>
              <a:off x="26345078" y="37006678"/>
              <a:ext cx="2581696" cy="1165308"/>
            </a:xfrm>
            <a:prstGeom prst="rect">
              <a:avLst/>
            </a:prstGeom>
            <a:noFill/>
            <a:ln>
              <a:noFill/>
            </a:ln>
          </p:spPr>
        </p:pic>
        <p:pic>
          <p:nvPicPr>
            <p:cNvPr descr="A black background with a black square&#10;&#10;AI-generated content may be incorrect." id="155" name="Google Shape;155;p13"/>
            <p:cNvPicPr preferRelativeResize="0"/>
            <p:nvPr/>
          </p:nvPicPr>
          <p:blipFill rotWithShape="1">
            <a:blip r:embed="rId17">
              <a:alphaModFix/>
            </a:blip>
            <a:srcRect b="0" l="0" r="0" t="0"/>
            <a:stretch/>
          </p:blipFill>
          <p:spPr>
            <a:xfrm>
              <a:off x="21921409" y="37112826"/>
              <a:ext cx="3254047" cy="898526"/>
            </a:xfrm>
            <a:prstGeom prst="rect">
              <a:avLst/>
            </a:prstGeom>
            <a:noFill/>
            <a:ln>
              <a:noFill/>
            </a:ln>
          </p:spPr>
        </p:pic>
        <p:pic>
          <p:nvPicPr>
            <p:cNvPr descr="Bayer Crop Science logo in transparent ..." id="156" name="Google Shape;156;p13"/>
            <p:cNvPicPr preferRelativeResize="0"/>
            <p:nvPr/>
          </p:nvPicPr>
          <p:blipFill rotWithShape="1">
            <a:blip r:embed="rId18">
              <a:alphaModFix/>
            </a:blip>
            <a:srcRect b="0" l="0" r="0" t="0"/>
            <a:stretch/>
          </p:blipFill>
          <p:spPr>
            <a:xfrm>
              <a:off x="30096396" y="36959029"/>
              <a:ext cx="1165307" cy="1165307"/>
            </a:xfrm>
            <a:prstGeom prst="flowChartConnector">
              <a:avLst/>
            </a:prstGeom>
            <a:noFill/>
            <a:ln>
              <a:noFill/>
            </a:ln>
          </p:spPr>
        </p:pic>
        <p:pic>
          <p:nvPicPr>
            <p:cNvPr id="157" name="Google Shape;157;p13"/>
            <p:cNvPicPr preferRelativeResize="0"/>
            <p:nvPr/>
          </p:nvPicPr>
          <p:blipFill rotWithShape="1">
            <a:blip r:embed="rId19">
              <a:alphaModFix/>
            </a:blip>
            <a:srcRect b="0" l="0" r="0" t="0"/>
            <a:stretch/>
          </p:blipFill>
          <p:spPr>
            <a:xfrm>
              <a:off x="32431325" y="37026251"/>
              <a:ext cx="3999179" cy="1071676"/>
            </a:xfrm>
            <a:prstGeom prst="rect">
              <a:avLst/>
            </a:prstGeom>
            <a:noFill/>
            <a:ln>
              <a:noFill/>
            </a:ln>
          </p:spPr>
        </p:pic>
      </p:grpSp>
      <p:grpSp>
        <p:nvGrpSpPr>
          <p:cNvPr id="158" name="Google Shape;158;p13"/>
          <p:cNvGrpSpPr/>
          <p:nvPr/>
        </p:nvGrpSpPr>
        <p:grpSpPr>
          <a:xfrm>
            <a:off x="203989" y="35270745"/>
            <a:ext cx="20685482" cy="2979920"/>
            <a:chOff x="176787" y="35797469"/>
            <a:chExt cx="20685482" cy="2979920"/>
          </a:xfrm>
        </p:grpSpPr>
        <p:sp>
          <p:nvSpPr>
            <p:cNvPr id="159" name="Google Shape;159;p13"/>
            <p:cNvSpPr/>
            <p:nvPr/>
          </p:nvSpPr>
          <p:spPr>
            <a:xfrm>
              <a:off x="176787" y="35797469"/>
              <a:ext cx="20685482" cy="799008"/>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lang="en-US" sz="4200" u="none">
                  <a:solidFill>
                    <a:schemeClr val="lt1"/>
                  </a:solidFill>
                  <a:latin typeface="Calibri"/>
                  <a:ea typeface="Calibri"/>
                  <a:cs typeface="Calibri"/>
                  <a:sym typeface="Calibri"/>
                </a:rPr>
                <a:t>Summary of Results</a:t>
              </a:r>
              <a:endParaRPr/>
            </a:p>
          </p:txBody>
        </p:sp>
        <p:sp>
          <p:nvSpPr>
            <p:cNvPr id="160" name="Google Shape;160;p13"/>
            <p:cNvSpPr txBox="1"/>
            <p:nvPr/>
          </p:nvSpPr>
          <p:spPr>
            <a:xfrm>
              <a:off x="243633" y="36530620"/>
              <a:ext cx="20416443"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500">
                  <a:solidFill>
                    <a:schemeClr val="dk1"/>
                  </a:solidFill>
                  <a:latin typeface="Calibri"/>
                  <a:ea typeface="Calibri"/>
                  <a:cs typeface="Calibri"/>
                  <a:sym typeface="Calibri"/>
                </a:rPr>
                <a:t>The initial data has proven that evaluating the interaction between multiple management practices has a significant effect on grain quality, cover crop biomass, residue cover, and residual soil nitrogen levels. Moving forward, this field-scale approach will be able to determine the long-term impacts of each management practice in a dryland environment. </a:t>
              </a:r>
              <a:endParaRPr/>
            </a:p>
          </p:txBody>
        </p:sp>
      </p:grpSp>
      <p:grpSp>
        <p:nvGrpSpPr>
          <p:cNvPr id="161" name="Google Shape;161;p13"/>
          <p:cNvGrpSpPr/>
          <p:nvPr/>
        </p:nvGrpSpPr>
        <p:grpSpPr>
          <a:xfrm>
            <a:off x="36277721" y="338648"/>
            <a:ext cx="1968202" cy="2366093"/>
            <a:chOff x="36277721" y="338648"/>
            <a:chExt cx="1968202" cy="2366093"/>
          </a:xfrm>
        </p:grpSpPr>
        <p:pic>
          <p:nvPicPr>
            <p:cNvPr descr="A qr code with a white background&#10;&#10;AI-generated content may be incorrect." id="162" name="Google Shape;162;p13"/>
            <p:cNvPicPr preferRelativeResize="0"/>
            <p:nvPr/>
          </p:nvPicPr>
          <p:blipFill rotWithShape="1">
            <a:blip r:embed="rId20">
              <a:alphaModFix/>
            </a:blip>
            <a:srcRect b="0" l="0" r="0" t="0"/>
            <a:stretch/>
          </p:blipFill>
          <p:spPr>
            <a:xfrm>
              <a:off x="36277721" y="736539"/>
              <a:ext cx="1968202" cy="1968202"/>
            </a:xfrm>
            <a:prstGeom prst="rect">
              <a:avLst/>
            </a:prstGeom>
            <a:noFill/>
            <a:ln>
              <a:noFill/>
            </a:ln>
          </p:spPr>
        </p:pic>
        <p:sp>
          <p:nvSpPr>
            <p:cNvPr id="163" name="Google Shape;163;p13"/>
            <p:cNvSpPr txBox="1"/>
            <p:nvPr/>
          </p:nvSpPr>
          <p:spPr>
            <a:xfrm>
              <a:off x="36618356" y="338648"/>
              <a:ext cx="1286932" cy="4064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Scan here!</a:t>
              </a:r>
              <a:endParaRPr/>
            </a:p>
          </p:txBody>
        </p:sp>
      </p:grpSp>
      <p:sp>
        <p:nvSpPr>
          <p:cNvPr id="164" name="Google Shape;164;p13"/>
          <p:cNvSpPr txBox="1"/>
          <p:nvPr/>
        </p:nvSpPr>
        <p:spPr>
          <a:xfrm>
            <a:off x="1883667" y="-23124"/>
            <a:ext cx="34675569" cy="3966920"/>
          </a:xfrm>
          <a:prstGeom prst="rect">
            <a:avLst/>
          </a:prstGeom>
          <a:noFill/>
          <a:ln>
            <a:noFill/>
          </a:ln>
        </p:spPr>
        <p:txBody>
          <a:bodyPr anchorCtr="0" anchor="t" bIns="240025" lIns="91425" spcFirstLastPara="1" rIns="91425" wrap="square" tIns="240025">
            <a:spAutoFit/>
          </a:bodyPr>
          <a:lstStyle/>
          <a:p>
            <a:pPr indent="0" lvl="0" marL="0" marR="0" rtl="0" algn="ctr">
              <a:lnSpc>
                <a:spcPct val="80000"/>
              </a:lnSpc>
              <a:spcBef>
                <a:spcPts val="0"/>
              </a:spcBef>
              <a:spcAft>
                <a:spcPts val="0"/>
              </a:spcAft>
              <a:buClr>
                <a:schemeClr val="dk1"/>
              </a:buClr>
              <a:buSzPts val="8000"/>
              <a:buFont typeface="Calibri"/>
              <a:buNone/>
            </a:pPr>
            <a:r>
              <a:rPr b="1" lang="en-US" sz="8000" u="none">
                <a:solidFill>
                  <a:schemeClr val="dk1"/>
                </a:solidFill>
                <a:latin typeface="Calibri"/>
                <a:ea typeface="Calibri"/>
                <a:cs typeface="Calibri"/>
                <a:sym typeface="Calibri"/>
              </a:rPr>
              <a:t>Impacts of crop management on grain yield, grain quality, cover crop biomass, residue cover, and residual nitrogen in dryland systems. </a:t>
            </a:r>
            <a:endParaRPr b="1" sz="800" u="none">
              <a:solidFill>
                <a:schemeClr val="dk1"/>
              </a:solidFill>
              <a:latin typeface="Calibri"/>
              <a:ea typeface="Calibri"/>
              <a:cs typeface="Calibri"/>
              <a:sym typeface="Calibri"/>
            </a:endParaRPr>
          </a:p>
          <a:p>
            <a:pPr indent="0" lvl="0" marL="0" marR="0" rtl="0" algn="ctr">
              <a:lnSpc>
                <a:spcPct val="80000"/>
              </a:lnSpc>
              <a:spcBef>
                <a:spcPts val="1080"/>
              </a:spcBef>
              <a:spcAft>
                <a:spcPts val="0"/>
              </a:spcAft>
              <a:buClr>
                <a:schemeClr val="dk1"/>
              </a:buClr>
              <a:buSzPts val="5400"/>
              <a:buFont typeface="Calibri"/>
              <a:buNone/>
            </a:pPr>
            <a:r>
              <a:rPr b="0" lang="en-US" sz="5400" u="none">
                <a:solidFill>
                  <a:schemeClr val="dk1"/>
                </a:solidFill>
                <a:latin typeface="Calibri"/>
                <a:ea typeface="Calibri"/>
                <a:cs typeface="Calibri"/>
                <a:sym typeface="Calibri"/>
              </a:rPr>
              <a:t>Jena Schwartze, Dorivar Ruiz Diaz, Augustine Obour, John Holman, Brian Olson, Mark Reiman, and Alexandre Tonon Rosa</a:t>
            </a:r>
            <a:br>
              <a:rPr b="0" lang="en-US" sz="5400" u="none">
                <a:solidFill>
                  <a:schemeClr val="dk1"/>
                </a:solidFill>
                <a:latin typeface="Calibri"/>
                <a:ea typeface="Calibri"/>
                <a:cs typeface="Calibri"/>
                <a:sym typeface="Calibri"/>
              </a:rPr>
            </a:br>
            <a:r>
              <a:rPr b="0" lang="en-US" sz="5400" u="none">
                <a:solidFill>
                  <a:schemeClr val="dk1"/>
                </a:solidFill>
                <a:latin typeface="Calibri"/>
                <a:ea typeface="Calibri"/>
                <a:cs typeface="Calibri"/>
                <a:sym typeface="Calibri"/>
              </a:rPr>
              <a:t>Department of Agronomy, Kansas State University</a:t>
            </a:r>
            <a:endParaRPr/>
          </a:p>
        </p:txBody>
      </p:sp>
      <p:sp>
        <p:nvSpPr>
          <p:cNvPr id="165" name="Google Shape;165;p13"/>
          <p:cNvSpPr/>
          <p:nvPr/>
        </p:nvSpPr>
        <p:spPr>
          <a:xfrm>
            <a:off x="20956316" y="35299809"/>
            <a:ext cx="17289607" cy="799008"/>
          </a:xfrm>
          <a:prstGeom prst="roundRect">
            <a:avLst>
              <a:gd fmla="val 16667" name="adj"/>
            </a:avLst>
          </a:prstGeom>
          <a:solidFill>
            <a:srgbClr val="8A6F4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200"/>
              <a:buFont typeface="Calibri"/>
              <a:buNone/>
            </a:pPr>
            <a:r>
              <a:rPr b="1" lang="en-US" sz="4200" u="none">
                <a:solidFill>
                  <a:schemeClr val="lt1"/>
                </a:solidFill>
                <a:latin typeface="Calibri"/>
                <a:ea typeface="Calibri"/>
                <a:cs typeface="Calibri"/>
                <a:sym typeface="Calibri"/>
              </a:rPr>
              <a:t>Acknowledgements</a:t>
            </a:r>
            <a:endParaRPr/>
          </a:p>
        </p:txBody>
      </p:sp>
      <p:sp>
        <p:nvSpPr>
          <p:cNvPr id="166" name="Google Shape;166;p13"/>
          <p:cNvSpPr txBox="1"/>
          <p:nvPr/>
        </p:nvSpPr>
        <p:spPr>
          <a:xfrm>
            <a:off x="196792" y="33973476"/>
            <a:ext cx="3791105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500">
                <a:solidFill>
                  <a:schemeClr val="dk1"/>
                </a:solidFill>
                <a:latin typeface="Calibri"/>
                <a:ea typeface="Calibri"/>
                <a:cs typeface="Calibri"/>
                <a:sym typeface="Calibri"/>
              </a:rPr>
              <a:t>Figure 2: </a:t>
            </a:r>
            <a:r>
              <a:rPr lang="en-US" sz="3500">
                <a:solidFill>
                  <a:schemeClr val="dk1"/>
                </a:solidFill>
                <a:latin typeface="Calibri"/>
                <a:ea typeface="Calibri"/>
                <a:cs typeface="Calibri"/>
                <a:sym typeface="Calibri"/>
              </a:rPr>
              <a:t>(A) Given that corn and wheat residues decompose more slowly than those from soybeans, crop rotation was significantly influenced by residue cover (p = 0.0007).(B) Residual soil nitrogen levels were significantly influenced by the interaction between crop rotation and cover cropping (p = 0.0093), indicating that nitrogen retention varied across rotational and cover crop combinations.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512888"/>
      </a:dk2>
      <a:lt2>
        <a:srgbClr val="FFFFFF"/>
      </a:lt2>
      <a:accent1>
        <a:srgbClr val="512888"/>
      </a:accent1>
      <a:accent2>
        <a:srgbClr val="000000"/>
      </a:accent2>
      <a:accent3>
        <a:srgbClr val="FFFFFF"/>
      </a:accent3>
      <a:accent4>
        <a:srgbClr val="D1D1D1"/>
      </a:accent4>
      <a:accent5>
        <a:srgbClr val="A7A7A7"/>
      </a:accent5>
      <a:accent6>
        <a:srgbClr val="512888"/>
      </a:accent6>
      <a:hlink>
        <a:srgbClr val="FFFFFF"/>
      </a:hlink>
      <a:folHlink>
        <a:srgbClr val="D1D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